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6858000" cx="12192000"/>
  <p:notesSz cx="6858000" cy="9144000"/>
  <p:embeddedFontLst>
    <p:embeddedFont>
      <p:font typeface="Lora"/>
      <p:regular r:id="rId27"/>
      <p:bold r:id="rId28"/>
      <p:italic r:id="rId29"/>
      <p:boldItalic r:id="rId30"/>
    </p:embeddedFont>
    <p:embeddedFont>
      <p:font typeface="Quattrocento Sans"/>
      <p:regular r:id="rId31"/>
      <p:bold r:id="rId32"/>
      <p:italic r:id="rId33"/>
      <p:boldItalic r:id="rId34"/>
    </p:embeddedFont>
    <p:embeddedFont>
      <p:font typeface="Roboto Light"/>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9" roundtripDataSignature="AMtx7miZ35Ko3AgkjpNOTfKiGT1vOUb5U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689521-A869-439F-A22D-F7B8C2D4AD99}">
  <a:tblStyle styleId="{CF689521-A869-439F-A22D-F7B8C2D4AD99}"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0F0F0"/>
          </a:solidFill>
        </a:fill>
      </a:tcStyle>
    </a:wholeTbl>
    <a:band1H>
      <a:tcTxStyle/>
      <a:tcStyle>
        <a:fill>
          <a:solidFill>
            <a:srgbClr val="E0E0E0"/>
          </a:solidFill>
        </a:fill>
      </a:tcStyle>
    </a:band1H>
    <a:band2H>
      <a:tcTxStyle/>
    </a:band2H>
    <a:band1V>
      <a:tcTxStyle/>
      <a:tcStyle>
        <a:fill>
          <a:solidFill>
            <a:srgbClr val="E0E0E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Lora-bold.fntdata"/><Relationship Id="rId27" Type="http://schemas.openxmlformats.org/officeDocument/2006/relationships/font" Target="fonts/Lora-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Lora-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QuattrocentoSans-regular.fntdata"/><Relationship Id="rId30" Type="http://schemas.openxmlformats.org/officeDocument/2006/relationships/font" Target="fonts/Lora-boldItalic.fntdata"/><Relationship Id="rId11" Type="http://schemas.openxmlformats.org/officeDocument/2006/relationships/slide" Target="slides/slide5.xml"/><Relationship Id="rId33" Type="http://schemas.openxmlformats.org/officeDocument/2006/relationships/font" Target="fonts/QuattrocentoSans-italic.fntdata"/><Relationship Id="rId10" Type="http://schemas.openxmlformats.org/officeDocument/2006/relationships/slide" Target="slides/slide4.xml"/><Relationship Id="rId32" Type="http://schemas.openxmlformats.org/officeDocument/2006/relationships/font" Target="fonts/QuattrocentoSans-bold.fntdata"/><Relationship Id="rId13" Type="http://schemas.openxmlformats.org/officeDocument/2006/relationships/slide" Target="slides/slide7.xml"/><Relationship Id="rId35" Type="http://schemas.openxmlformats.org/officeDocument/2006/relationships/font" Target="fonts/RobotoLight-regular.fntdata"/><Relationship Id="rId12" Type="http://schemas.openxmlformats.org/officeDocument/2006/relationships/slide" Target="slides/slide6.xml"/><Relationship Id="rId34" Type="http://schemas.openxmlformats.org/officeDocument/2006/relationships/font" Target="fonts/QuattrocentoSans-boldItalic.fntdata"/><Relationship Id="rId15" Type="http://schemas.openxmlformats.org/officeDocument/2006/relationships/slide" Target="slides/slide9.xml"/><Relationship Id="rId37" Type="http://schemas.openxmlformats.org/officeDocument/2006/relationships/font" Target="fonts/RobotoLight-italic.fntdata"/><Relationship Id="rId14" Type="http://schemas.openxmlformats.org/officeDocument/2006/relationships/slide" Target="slides/slide8.xml"/><Relationship Id="rId36" Type="http://schemas.openxmlformats.org/officeDocument/2006/relationships/font" Target="fonts/RobotoLight-bold.fntdata"/><Relationship Id="rId17" Type="http://schemas.openxmlformats.org/officeDocument/2006/relationships/slide" Target="slides/slide11.xml"/><Relationship Id="rId39" Type="http://customschemas.google.com/relationships/presentationmetadata" Target="metadata"/><Relationship Id="rId16" Type="http://schemas.openxmlformats.org/officeDocument/2006/relationships/slide" Target="slides/slide10.xml"/><Relationship Id="rId38" Type="http://schemas.openxmlformats.org/officeDocument/2006/relationships/font" Target="fonts/RobotoLight-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I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7" name="Google Shape;23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9" name="Google Shape;26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1" name="Google Shape;29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3" name="Google Shape;30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4" name="Google Shape;304;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7" name="Google Shape;35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3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32"/>
          <p:cNvSpPr/>
          <p:nvPr>
            <p:ph idx="2" type="pic"/>
          </p:nvPr>
        </p:nvSpPr>
        <p:spPr>
          <a:xfrm>
            <a:off x="5183188" y="987425"/>
            <a:ext cx="6172200" cy="4873625"/>
          </a:xfrm>
          <a:prstGeom prst="rect">
            <a:avLst/>
          </a:prstGeom>
          <a:noFill/>
          <a:ln>
            <a:noFill/>
          </a:ln>
        </p:spPr>
      </p:sp>
      <p:sp>
        <p:nvSpPr>
          <p:cNvPr id="88" name="Google Shape;88;p3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3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33"/>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3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3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23"/>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2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24"/>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2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2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2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26"/>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26"/>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2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2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27"/>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2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2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2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28"/>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28"/>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2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29"/>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29"/>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29"/>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29"/>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29"/>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I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8.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2.jpg"/><Relationship Id="rId4" Type="http://schemas.openxmlformats.org/officeDocument/2006/relationships/image" Target="../media/image3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g"/><Relationship Id="rId4" Type="http://schemas.openxmlformats.org/officeDocument/2006/relationships/image" Target="../media/image7.jpg"/><Relationship Id="rId9" Type="http://schemas.openxmlformats.org/officeDocument/2006/relationships/image" Target="../media/image13.jpg"/><Relationship Id="rId5" Type="http://schemas.openxmlformats.org/officeDocument/2006/relationships/image" Target="../media/image8.jpg"/><Relationship Id="rId6" Type="http://schemas.openxmlformats.org/officeDocument/2006/relationships/image" Target="../media/image9.jpg"/><Relationship Id="rId7" Type="http://schemas.openxmlformats.org/officeDocument/2006/relationships/image" Target="../media/image10.jpg"/><Relationship Id="rId8"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jp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Class: </a:t>
            </a:r>
            <a:r>
              <a:rPr b="0" i="0" lang="en-IN"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Subject : </a:t>
            </a:r>
            <a:r>
              <a:rPr b="0" i="0" lang="en-IN" sz="1800" u="none" cap="none" strike="noStrike">
                <a:solidFill>
                  <a:schemeClr val="dk1"/>
                </a:solidFill>
                <a:latin typeface="Roboto Light"/>
                <a:ea typeface="Roboto Light"/>
                <a:cs typeface="Roboto Light"/>
                <a:sym typeface="Roboto Light"/>
              </a:rPr>
              <a:t>Application of IT- Basics and Advance Excel</a:t>
            </a:r>
            <a:r>
              <a:rPr b="0" i="0" lang="en-IN"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a:t>
            </a:r>
            <a:r>
              <a:rPr b="0" i="0" lang="en-IN" sz="1800" u="none" cap="none" strike="noStrike">
                <a:solidFill>
                  <a:srgbClr val="262626"/>
                </a:solidFill>
                <a:latin typeface="Roboto Light"/>
                <a:ea typeface="Roboto Light"/>
                <a:cs typeface="Roboto Light"/>
                <a:sym typeface="Roboto Light"/>
              </a:rPr>
              <a:t>Unit 1 Chapter 4</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IN" sz="1800" u="none" cap="none" strike="noStrike">
                <a:solidFill>
                  <a:srgbClr val="262626"/>
                </a:solidFill>
                <a:latin typeface="Roboto Light"/>
                <a:ea typeface="Roboto Light"/>
                <a:cs typeface="Roboto Light"/>
                <a:sym typeface="Roboto Light"/>
              </a:rPr>
              <a:t>Chapter Name: </a:t>
            </a:r>
            <a:r>
              <a:rPr b="0" i="0" lang="en-IN" sz="1800" u="none" cap="none" strike="noStrike">
                <a:solidFill>
                  <a:srgbClr val="262626"/>
                </a:solidFill>
                <a:latin typeface="Roboto Light"/>
                <a:ea typeface="Roboto Light"/>
                <a:cs typeface="Roboto Light"/>
                <a:sym typeface="Roboto Light"/>
              </a:rPr>
              <a:t>Printing, Protection and Saving</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I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40" name="Google Shape;240;p10"/>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241" name="Google Shape;241;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2" name="Google Shape;242;p1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43" name="Google Shape;243;p10"/>
          <p:cNvSpPr txBox="1"/>
          <p:nvPr/>
        </p:nvSpPr>
        <p:spPr>
          <a:xfrm>
            <a:off x="719391" y="1737941"/>
            <a:ext cx="10246954" cy="713016"/>
          </a:xfrm>
          <a:prstGeom prst="rect">
            <a:avLst/>
          </a:prstGeom>
          <a:noFill/>
          <a:ln>
            <a:noFill/>
          </a:ln>
        </p:spPr>
        <p:txBody>
          <a:bodyPr anchorCtr="0" anchor="t" bIns="45700" lIns="91425" spcFirstLastPara="1" rIns="91425" wrap="square" tIns="45700">
            <a:spAutoFit/>
          </a:bodyPr>
          <a:lstStyle/>
          <a:p>
            <a:pPr indent="0" lvl="0" marL="12700" marR="0" rtl="0" algn="l">
              <a:lnSpc>
                <a:spcPct val="99318"/>
              </a:lnSpc>
              <a:spcBef>
                <a:spcPts val="0"/>
              </a:spcBef>
              <a:spcAft>
                <a:spcPts val="0"/>
              </a:spcAft>
              <a:buNone/>
            </a:pPr>
            <a:r>
              <a:rPr i="1" lang="en-IN" sz="2200">
                <a:solidFill>
                  <a:schemeClr val="dk1"/>
                </a:solidFill>
                <a:latin typeface="Quattrocento Sans"/>
                <a:ea typeface="Quattrocento Sans"/>
                <a:cs typeface="Quattrocento Sans"/>
                <a:sym typeface="Quattrocento Sans"/>
              </a:rPr>
              <a:t>This is how header looks like in excel </a:t>
            </a:r>
            <a:endParaRPr i="1" sz="22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2200">
              <a:solidFill>
                <a:schemeClr val="dk1"/>
              </a:solidFill>
              <a:latin typeface="Calibri"/>
              <a:ea typeface="Calibri"/>
              <a:cs typeface="Calibri"/>
              <a:sym typeface="Calibri"/>
            </a:endParaRPr>
          </a:p>
        </p:txBody>
      </p:sp>
      <p:pic>
        <p:nvPicPr>
          <p:cNvPr id="244" name="Google Shape;244;p10"/>
          <p:cNvPicPr preferRelativeResize="0"/>
          <p:nvPr/>
        </p:nvPicPr>
        <p:blipFill rotWithShape="1">
          <a:blip r:embed="rId3">
            <a:alphaModFix/>
          </a:blip>
          <a:srcRect b="0" l="0" r="0" t="0"/>
          <a:stretch/>
        </p:blipFill>
        <p:spPr>
          <a:xfrm>
            <a:off x="838201" y="2829410"/>
            <a:ext cx="10009342" cy="2719660"/>
          </a:xfrm>
          <a:prstGeom prst="rect">
            <a:avLst/>
          </a:prstGeom>
          <a:noFill/>
          <a:ln>
            <a:noFill/>
          </a:ln>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50" name="Google Shape;250;p11"/>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251" name="Google Shape;251;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2" name="Google Shape;252;p1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53" name="Google Shape;253;p11"/>
          <p:cNvSpPr txBox="1"/>
          <p:nvPr/>
        </p:nvSpPr>
        <p:spPr>
          <a:xfrm>
            <a:off x="760225" y="1651864"/>
            <a:ext cx="10475583" cy="821315"/>
          </a:xfrm>
          <a:prstGeom prst="rect">
            <a:avLst/>
          </a:prstGeom>
          <a:noFill/>
          <a:ln>
            <a:noFill/>
          </a:ln>
        </p:spPr>
        <p:txBody>
          <a:bodyPr anchorCtr="0" anchor="t" bIns="45700" lIns="91425" spcFirstLastPara="1" rIns="91425" wrap="square" tIns="45700">
            <a:spAutoFit/>
          </a:bodyPr>
          <a:lstStyle/>
          <a:p>
            <a:pPr indent="-302260" lvl="0" marL="314325" marR="5080" rtl="0" algn="l">
              <a:lnSpc>
                <a:spcPct val="102099"/>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Different First Page: If checked, you can specify a different header/footer for the first printed  page.</a:t>
            </a:r>
            <a:endParaRPr i="1" sz="2400">
              <a:solidFill>
                <a:schemeClr val="dk1"/>
              </a:solidFill>
              <a:latin typeface="Quattrocento Sans"/>
              <a:ea typeface="Quattrocento Sans"/>
              <a:cs typeface="Quattrocento Sans"/>
              <a:sym typeface="Quattrocento Sans"/>
            </a:endParaRPr>
          </a:p>
        </p:txBody>
      </p:sp>
      <p:pic>
        <p:nvPicPr>
          <p:cNvPr id="254" name="Google Shape;254;p11"/>
          <p:cNvPicPr preferRelativeResize="0"/>
          <p:nvPr/>
        </p:nvPicPr>
        <p:blipFill rotWithShape="1">
          <a:blip r:embed="rId3">
            <a:alphaModFix/>
          </a:blip>
          <a:srcRect b="0" l="0" r="0" t="0"/>
          <a:stretch/>
        </p:blipFill>
        <p:spPr>
          <a:xfrm>
            <a:off x="1548582" y="3141407"/>
            <a:ext cx="8096864" cy="2757948"/>
          </a:xfrm>
          <a:prstGeom prst="rect">
            <a:avLst/>
          </a:prstGeom>
          <a:noFill/>
          <a:ln>
            <a:noFill/>
          </a:ln>
        </p:spPr>
      </p:pic>
      <p:sp>
        <p:nvSpPr>
          <p:cNvPr id="255" name="Google Shape;255;p11"/>
          <p:cNvSpPr/>
          <p:nvPr/>
        </p:nvSpPr>
        <p:spPr>
          <a:xfrm>
            <a:off x="3524865" y="4262284"/>
            <a:ext cx="2389238" cy="648929"/>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61" name="Google Shape;261;p12"/>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262" name="Google Shape;262;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3" name="Google Shape;263;p1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64" name="Google Shape;264;p12"/>
          <p:cNvSpPr txBox="1"/>
          <p:nvPr/>
        </p:nvSpPr>
        <p:spPr>
          <a:xfrm>
            <a:off x="760225" y="1651864"/>
            <a:ext cx="10475583" cy="821635"/>
          </a:xfrm>
          <a:prstGeom prst="rect">
            <a:avLst/>
          </a:prstGeom>
          <a:noFill/>
          <a:ln>
            <a:noFill/>
          </a:ln>
        </p:spPr>
        <p:txBody>
          <a:bodyPr anchorCtr="0" anchor="t" bIns="45700" lIns="91425" spcFirstLastPara="1" rIns="91425" wrap="square" tIns="45700">
            <a:spAutoFit/>
          </a:bodyPr>
          <a:lstStyle/>
          <a:p>
            <a:pPr indent="-302260" lvl="0" marL="314325" marR="5080" rtl="0" algn="l">
              <a:lnSpc>
                <a:spcPct val="102099"/>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Different Odd &amp; Even Pages: If checked, you can specify a different header/footer for odd  and even pages.</a:t>
            </a:r>
            <a:endParaRPr/>
          </a:p>
        </p:txBody>
      </p:sp>
      <p:pic>
        <p:nvPicPr>
          <p:cNvPr id="265" name="Google Shape;265;p12"/>
          <p:cNvPicPr preferRelativeResize="0"/>
          <p:nvPr/>
        </p:nvPicPr>
        <p:blipFill rotWithShape="1">
          <a:blip r:embed="rId3">
            <a:alphaModFix/>
          </a:blip>
          <a:srcRect b="0" l="0" r="0" t="0"/>
          <a:stretch/>
        </p:blipFill>
        <p:spPr>
          <a:xfrm>
            <a:off x="1637072" y="3005528"/>
            <a:ext cx="8096864" cy="2757948"/>
          </a:xfrm>
          <a:prstGeom prst="rect">
            <a:avLst/>
          </a:prstGeom>
          <a:noFill/>
          <a:ln>
            <a:noFill/>
          </a:ln>
        </p:spPr>
      </p:pic>
      <p:sp>
        <p:nvSpPr>
          <p:cNvPr id="266" name="Google Shape;266;p12"/>
          <p:cNvSpPr/>
          <p:nvPr/>
        </p:nvSpPr>
        <p:spPr>
          <a:xfrm>
            <a:off x="3554361" y="4689987"/>
            <a:ext cx="3185652" cy="648929"/>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72" name="Google Shape;272;p13"/>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273" name="Google Shape;273;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4" name="Google Shape;274;p1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75" name="Google Shape;275;p13"/>
          <p:cNvSpPr txBox="1"/>
          <p:nvPr/>
        </p:nvSpPr>
        <p:spPr>
          <a:xfrm>
            <a:off x="760225" y="1651864"/>
            <a:ext cx="10475583" cy="1198341"/>
          </a:xfrm>
          <a:prstGeom prst="rect">
            <a:avLst/>
          </a:prstGeom>
          <a:noFill/>
          <a:ln>
            <a:noFill/>
          </a:ln>
        </p:spPr>
        <p:txBody>
          <a:bodyPr anchorCtr="0" anchor="t" bIns="45700" lIns="91425" spcFirstLastPara="1" rIns="91425" wrap="square" tIns="45700">
            <a:spAutoFit/>
          </a:bodyPr>
          <a:lstStyle/>
          <a:p>
            <a:pPr indent="-302260" lvl="0" marL="314325" marR="5080" rtl="0" algn="l">
              <a:lnSpc>
                <a:spcPct val="102099"/>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Scale with Document: If checked,the font size  in the header	and footer	will be sized  accordingly if the document is scaled when printed. This option is enabled, by default</a:t>
            </a:r>
            <a:endParaRPr/>
          </a:p>
        </p:txBody>
      </p:sp>
      <p:pic>
        <p:nvPicPr>
          <p:cNvPr id="276" name="Google Shape;276;p13"/>
          <p:cNvPicPr preferRelativeResize="0"/>
          <p:nvPr/>
        </p:nvPicPr>
        <p:blipFill rotWithShape="1">
          <a:blip r:embed="rId3">
            <a:alphaModFix/>
          </a:blip>
          <a:srcRect b="0" l="0" r="0" t="0"/>
          <a:stretch/>
        </p:blipFill>
        <p:spPr>
          <a:xfrm>
            <a:off x="1637072" y="3315245"/>
            <a:ext cx="8096864" cy="2757948"/>
          </a:xfrm>
          <a:prstGeom prst="rect">
            <a:avLst/>
          </a:prstGeom>
          <a:noFill/>
          <a:ln>
            <a:noFill/>
          </a:ln>
        </p:spPr>
      </p:pic>
      <p:sp>
        <p:nvSpPr>
          <p:cNvPr id="277" name="Google Shape;277;p13"/>
          <p:cNvSpPr/>
          <p:nvPr/>
        </p:nvSpPr>
        <p:spPr>
          <a:xfrm>
            <a:off x="6754761" y="4513006"/>
            <a:ext cx="2639962" cy="575188"/>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1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3" name="Google Shape;283;p14"/>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284" name="Google Shape;284;p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5" name="Google Shape;285;p1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86" name="Google Shape;286;p14"/>
          <p:cNvSpPr txBox="1"/>
          <p:nvPr/>
        </p:nvSpPr>
        <p:spPr>
          <a:xfrm>
            <a:off x="760225" y="1651864"/>
            <a:ext cx="10475583" cy="1198341"/>
          </a:xfrm>
          <a:prstGeom prst="rect">
            <a:avLst/>
          </a:prstGeom>
          <a:noFill/>
          <a:ln>
            <a:noFill/>
          </a:ln>
        </p:spPr>
        <p:txBody>
          <a:bodyPr anchorCtr="0" anchor="t" bIns="45700" lIns="91425" spcFirstLastPara="1" rIns="91425" wrap="square" tIns="45700">
            <a:spAutoFit/>
          </a:bodyPr>
          <a:lstStyle/>
          <a:p>
            <a:pPr indent="-302260" lvl="0" marL="314325" marR="5080" rtl="0" algn="l">
              <a:lnSpc>
                <a:spcPct val="101899"/>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Align with Page Margins: If checked, the left header and footer will be aligned with the left margin, and the right  header and footer will be aligned with the right margin. This option is enabled, by default.</a:t>
            </a:r>
            <a:endParaRPr i="1" sz="2400">
              <a:solidFill>
                <a:schemeClr val="dk1"/>
              </a:solidFill>
              <a:latin typeface="Quattrocento Sans"/>
              <a:ea typeface="Quattrocento Sans"/>
              <a:cs typeface="Quattrocento Sans"/>
              <a:sym typeface="Quattrocento Sans"/>
            </a:endParaRPr>
          </a:p>
        </p:txBody>
      </p:sp>
      <p:pic>
        <p:nvPicPr>
          <p:cNvPr id="287" name="Google Shape;287;p14"/>
          <p:cNvPicPr preferRelativeResize="0"/>
          <p:nvPr/>
        </p:nvPicPr>
        <p:blipFill rotWithShape="1">
          <a:blip r:embed="rId3">
            <a:alphaModFix/>
          </a:blip>
          <a:srcRect b="0" l="0" r="0" t="0"/>
          <a:stretch/>
        </p:blipFill>
        <p:spPr>
          <a:xfrm>
            <a:off x="1637072" y="3429000"/>
            <a:ext cx="8096864" cy="2757948"/>
          </a:xfrm>
          <a:prstGeom prst="rect">
            <a:avLst/>
          </a:prstGeom>
          <a:noFill/>
          <a:ln>
            <a:noFill/>
          </a:ln>
        </p:spPr>
      </p:pic>
      <p:sp>
        <p:nvSpPr>
          <p:cNvPr id="288" name="Google Shape;288;p14"/>
          <p:cNvSpPr/>
          <p:nvPr/>
        </p:nvSpPr>
        <p:spPr>
          <a:xfrm>
            <a:off x="6799006" y="5206136"/>
            <a:ext cx="2802194" cy="501490"/>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1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4" name="Google Shape;294;p15"/>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295" name="Google Shape;295;p1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6" name="Google Shape;296;p1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297" name="Google Shape;297;p15"/>
          <p:cNvSpPr txBox="1"/>
          <p:nvPr/>
        </p:nvSpPr>
        <p:spPr>
          <a:xfrm>
            <a:off x="760225" y="1508173"/>
            <a:ext cx="10475583" cy="1872307"/>
          </a:xfrm>
          <a:prstGeom prst="rect">
            <a:avLst/>
          </a:prstGeom>
          <a:noFill/>
          <a:ln>
            <a:noFill/>
          </a:ln>
        </p:spPr>
        <p:txBody>
          <a:bodyPr anchorCtr="0" anchor="t" bIns="45700" lIns="91425" spcFirstLastPara="1" rIns="91425" wrap="square" tIns="45700">
            <a:spAutoFit/>
          </a:bodyPr>
          <a:lstStyle/>
          <a:p>
            <a:pPr indent="0" lvl="0" marL="12700" marR="3500754" rtl="0" algn="l">
              <a:lnSpc>
                <a:spcPct val="192916"/>
              </a:lnSpc>
              <a:spcBef>
                <a:spcPts val="0"/>
              </a:spcBef>
              <a:spcAft>
                <a:spcPts val="0"/>
              </a:spcAft>
              <a:buNone/>
            </a:pPr>
            <a:r>
              <a:rPr i="1" lang="en-IN" sz="2400">
                <a:solidFill>
                  <a:schemeClr val="dk1"/>
                </a:solidFill>
                <a:latin typeface="Quattrocento Sans"/>
                <a:ea typeface="Quattrocento Sans"/>
                <a:cs typeface="Quattrocento Sans"/>
                <a:sym typeface="Quattrocento Sans"/>
              </a:rPr>
              <a:t>Copying Page Setup Settings across Sheets  Orientation | Margins | Headers and footers</a:t>
            </a:r>
            <a:endParaRPr i="1" sz="24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810"/>
              </a:spcBef>
              <a:spcAft>
                <a:spcPts val="0"/>
              </a:spcAft>
              <a:buNone/>
            </a:pPr>
            <a:r>
              <a:rPr i="1" lang="en-IN" sz="2400">
                <a:solidFill>
                  <a:schemeClr val="dk1"/>
                </a:solidFill>
                <a:latin typeface="Quattrocento Sans"/>
                <a:ea typeface="Quattrocento Sans"/>
                <a:cs typeface="Quattrocento Sans"/>
                <a:sym typeface="Quattrocento Sans"/>
              </a:rPr>
              <a:t>These options are specified in the Page Setup group of the Page Layout tab</a:t>
            </a:r>
            <a:endParaRPr i="1" sz="2400">
              <a:solidFill>
                <a:schemeClr val="dk1"/>
              </a:solidFill>
              <a:latin typeface="Quattrocento Sans"/>
              <a:ea typeface="Quattrocento Sans"/>
              <a:cs typeface="Quattrocento Sans"/>
              <a:sym typeface="Quattrocento Sans"/>
            </a:endParaRPr>
          </a:p>
        </p:txBody>
      </p:sp>
      <p:pic>
        <p:nvPicPr>
          <p:cNvPr id="298" name="Google Shape;298;p15"/>
          <p:cNvPicPr preferRelativeResize="0"/>
          <p:nvPr/>
        </p:nvPicPr>
        <p:blipFill rotWithShape="1">
          <a:blip r:embed="rId3">
            <a:alphaModFix/>
          </a:blip>
          <a:srcRect b="0" l="0" r="0" t="0"/>
          <a:stretch/>
        </p:blipFill>
        <p:spPr>
          <a:xfrm>
            <a:off x="2274305" y="3878828"/>
            <a:ext cx="7447421" cy="2626196"/>
          </a:xfrm>
          <a:prstGeom prst="rect">
            <a:avLst/>
          </a:prstGeom>
          <a:noFill/>
          <a:ln>
            <a:noFill/>
          </a:ln>
        </p:spPr>
      </p:pic>
      <p:sp>
        <p:nvSpPr>
          <p:cNvPr id="299" name="Google Shape;299;p15"/>
          <p:cNvSpPr/>
          <p:nvPr/>
        </p:nvSpPr>
        <p:spPr>
          <a:xfrm>
            <a:off x="3229897" y="4041058"/>
            <a:ext cx="1725561" cy="604684"/>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 name="Google Shape;300;p15"/>
          <p:cNvSpPr/>
          <p:nvPr/>
        </p:nvSpPr>
        <p:spPr>
          <a:xfrm>
            <a:off x="2274305" y="4645742"/>
            <a:ext cx="7312147" cy="1531220"/>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1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07" name="Google Shape;307;p16"/>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308" name="Google Shape;308;p1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9" name="Google Shape;309;p1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10" name="Google Shape;310;p16"/>
          <p:cNvSpPr txBox="1"/>
          <p:nvPr/>
        </p:nvSpPr>
        <p:spPr>
          <a:xfrm>
            <a:off x="760225" y="1508173"/>
            <a:ext cx="10475583" cy="2330446"/>
          </a:xfrm>
          <a:prstGeom prst="rect">
            <a:avLst/>
          </a:prstGeom>
          <a:noFill/>
          <a:ln>
            <a:noFill/>
          </a:ln>
        </p:spPr>
        <p:txBody>
          <a:bodyPr anchorCtr="0" anchor="t" bIns="45700" lIns="91425" spcFirstLastPara="1" rIns="91425" wrap="square" tIns="45700">
            <a:spAutoFit/>
          </a:bodyPr>
          <a:lstStyle/>
          <a:p>
            <a:pPr indent="-342900" lvl="0" marL="355600" marR="5080" rtl="0" algn="l">
              <a:lnSpc>
                <a:spcPct val="102099"/>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When you add a new sheet to a workbook, it contains the default page setup settings. Here’s  an easy way to transfer the settings from one worksheet to additional worksheets:</a:t>
            </a:r>
            <a:endParaRPr/>
          </a:p>
          <a:p>
            <a:pPr indent="-190500" lvl="0" marL="342900" marR="0" rtl="0" algn="l">
              <a:lnSpc>
                <a:spcPct val="100000"/>
              </a:lnSpc>
              <a:spcBef>
                <a:spcPts val="25"/>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0"/>
              </a:spcBef>
              <a:spcAft>
                <a:spcPts val="0"/>
              </a:spcAft>
              <a:buClr>
                <a:schemeClr val="dk1"/>
              </a:buClr>
              <a:buSzPts val="2400"/>
              <a:buFont typeface="Noto Sans Symbols"/>
              <a:buChar char="⮚"/>
            </a:pPr>
            <a:r>
              <a:rPr i="1" lang="en-IN" sz="2400">
                <a:solidFill>
                  <a:schemeClr val="dk1"/>
                </a:solidFill>
                <a:latin typeface="Quattrocento Sans"/>
                <a:ea typeface="Quattrocento Sans"/>
                <a:cs typeface="Quattrocento Sans"/>
                <a:sym typeface="Quattrocento Sans"/>
              </a:rPr>
              <a:t>Activate the sheet that contains the desired setup information. This is the source sheet.</a:t>
            </a:r>
            <a:endParaRPr/>
          </a:p>
        </p:txBody>
      </p:sp>
      <p:pic>
        <p:nvPicPr>
          <p:cNvPr id="311" name="Google Shape;311;p16"/>
          <p:cNvPicPr preferRelativeResize="0"/>
          <p:nvPr/>
        </p:nvPicPr>
        <p:blipFill rotWithShape="1">
          <a:blip r:embed="rId3">
            <a:alphaModFix/>
          </a:blip>
          <a:srcRect b="0" l="0" r="0" t="0"/>
          <a:stretch/>
        </p:blipFill>
        <p:spPr>
          <a:xfrm>
            <a:off x="1331594" y="4863130"/>
            <a:ext cx="8983494" cy="1280498"/>
          </a:xfrm>
          <a:prstGeom prst="rect">
            <a:avLst/>
          </a:prstGeom>
          <a:noFill/>
          <a:ln>
            <a:noFill/>
          </a:ln>
        </p:spPr>
      </p:pic>
      <p:sp>
        <p:nvSpPr>
          <p:cNvPr id="312" name="Google Shape;312;p16"/>
          <p:cNvSpPr/>
          <p:nvPr/>
        </p:nvSpPr>
        <p:spPr>
          <a:xfrm>
            <a:off x="2934929" y="5015235"/>
            <a:ext cx="3834581" cy="438614"/>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 name="Google Shape;313;p16"/>
          <p:cNvSpPr txBox="1"/>
          <p:nvPr/>
        </p:nvSpPr>
        <p:spPr>
          <a:xfrm>
            <a:off x="3926142" y="5026661"/>
            <a:ext cx="1852154"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Inactive Sheets</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4" name="Google Shape;314;p16"/>
          <p:cNvSpPr/>
          <p:nvPr/>
        </p:nvSpPr>
        <p:spPr>
          <a:xfrm>
            <a:off x="6411162" y="3880677"/>
            <a:ext cx="254813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N" sz="1800">
                <a:solidFill>
                  <a:schemeClr val="dk1"/>
                </a:solidFill>
                <a:latin typeface="Arial"/>
                <a:ea typeface="Arial"/>
                <a:cs typeface="Arial"/>
                <a:sym typeface="Arial"/>
              </a:rPr>
              <a:t>Indicates “Active  Sheet” or  “Source Sheet”</a:t>
            </a:r>
            <a:endParaRPr sz="1800">
              <a:solidFill>
                <a:schemeClr val="dk1"/>
              </a:solidFill>
              <a:latin typeface="Arial"/>
              <a:ea typeface="Arial"/>
              <a:cs typeface="Arial"/>
              <a:sym typeface="Arial"/>
            </a:endParaRPr>
          </a:p>
        </p:txBody>
      </p:sp>
      <p:sp>
        <p:nvSpPr>
          <p:cNvPr id="315" name="Google Shape;315;p16"/>
          <p:cNvSpPr/>
          <p:nvPr/>
        </p:nvSpPr>
        <p:spPr>
          <a:xfrm>
            <a:off x="6311079" y="3838619"/>
            <a:ext cx="2610464" cy="1425735"/>
          </a:xfrm>
          <a:custGeom>
            <a:rect b="b" l="l" r="r" t="t"/>
            <a:pathLst>
              <a:path extrusionOk="0" h="1134110" w="1887220">
                <a:moveTo>
                  <a:pt x="1082040" y="804672"/>
                </a:moveTo>
                <a:lnTo>
                  <a:pt x="1252727" y="1133856"/>
                </a:lnTo>
                <a:lnTo>
                  <a:pt x="1285629" y="1100327"/>
                </a:lnTo>
                <a:lnTo>
                  <a:pt x="1274064" y="1100327"/>
                </a:lnTo>
                <a:lnTo>
                  <a:pt x="1246632" y="1094232"/>
                </a:lnTo>
                <a:lnTo>
                  <a:pt x="1262569" y="1077978"/>
                </a:lnTo>
                <a:lnTo>
                  <a:pt x="1126714" y="813816"/>
                </a:lnTo>
                <a:lnTo>
                  <a:pt x="1097279" y="813816"/>
                </a:lnTo>
                <a:lnTo>
                  <a:pt x="1082040" y="804672"/>
                </a:lnTo>
                <a:close/>
              </a:path>
              <a:path extrusionOk="0" h="1134110" w="1887220">
                <a:moveTo>
                  <a:pt x="1262569" y="1077978"/>
                </a:moveTo>
                <a:lnTo>
                  <a:pt x="1246632" y="1094232"/>
                </a:lnTo>
                <a:lnTo>
                  <a:pt x="1274064" y="1100327"/>
                </a:lnTo>
                <a:lnTo>
                  <a:pt x="1262569" y="1077978"/>
                </a:lnTo>
                <a:close/>
              </a:path>
              <a:path extrusionOk="0" h="1134110" w="1887220">
                <a:moveTo>
                  <a:pt x="1853184" y="780288"/>
                </a:moveTo>
                <a:lnTo>
                  <a:pt x="1554479" y="780288"/>
                </a:lnTo>
                <a:lnTo>
                  <a:pt x="1262569" y="1077978"/>
                </a:lnTo>
                <a:lnTo>
                  <a:pt x="1274064" y="1100327"/>
                </a:lnTo>
                <a:lnTo>
                  <a:pt x="1285629" y="1100327"/>
                </a:lnTo>
                <a:lnTo>
                  <a:pt x="1566785" y="813816"/>
                </a:lnTo>
                <a:lnTo>
                  <a:pt x="1560576" y="813816"/>
                </a:lnTo>
                <a:lnTo>
                  <a:pt x="1572768" y="807719"/>
                </a:lnTo>
                <a:lnTo>
                  <a:pt x="1886712" y="807719"/>
                </a:lnTo>
                <a:lnTo>
                  <a:pt x="1886712" y="795527"/>
                </a:lnTo>
                <a:lnTo>
                  <a:pt x="1853184" y="795527"/>
                </a:lnTo>
                <a:lnTo>
                  <a:pt x="1853184" y="780288"/>
                </a:lnTo>
                <a:close/>
              </a:path>
              <a:path extrusionOk="0" h="1134110" w="1887220">
                <a:moveTo>
                  <a:pt x="1886712" y="0"/>
                </a:moveTo>
                <a:lnTo>
                  <a:pt x="0" y="0"/>
                </a:lnTo>
                <a:lnTo>
                  <a:pt x="0" y="813816"/>
                </a:lnTo>
                <a:lnTo>
                  <a:pt x="1086781" y="813816"/>
                </a:lnTo>
                <a:lnTo>
                  <a:pt x="1082040" y="804672"/>
                </a:lnTo>
                <a:lnTo>
                  <a:pt x="1122012" y="804672"/>
                </a:lnTo>
                <a:lnTo>
                  <a:pt x="1117309" y="795527"/>
                </a:lnTo>
                <a:lnTo>
                  <a:pt x="33528" y="795527"/>
                </a:lnTo>
                <a:lnTo>
                  <a:pt x="15240" y="780288"/>
                </a:lnTo>
                <a:lnTo>
                  <a:pt x="33528" y="780288"/>
                </a:lnTo>
                <a:lnTo>
                  <a:pt x="33528" y="33527"/>
                </a:lnTo>
                <a:lnTo>
                  <a:pt x="15240" y="33527"/>
                </a:lnTo>
                <a:lnTo>
                  <a:pt x="33528" y="18287"/>
                </a:lnTo>
                <a:lnTo>
                  <a:pt x="1886712" y="18287"/>
                </a:lnTo>
                <a:lnTo>
                  <a:pt x="1886712" y="0"/>
                </a:lnTo>
                <a:close/>
              </a:path>
              <a:path extrusionOk="0" h="1134110" w="1887220">
                <a:moveTo>
                  <a:pt x="1122012" y="804672"/>
                </a:moveTo>
                <a:lnTo>
                  <a:pt x="1082040" y="804672"/>
                </a:lnTo>
                <a:lnTo>
                  <a:pt x="1097279" y="813816"/>
                </a:lnTo>
                <a:lnTo>
                  <a:pt x="1126714" y="813816"/>
                </a:lnTo>
                <a:lnTo>
                  <a:pt x="1122012" y="804672"/>
                </a:lnTo>
                <a:close/>
              </a:path>
              <a:path extrusionOk="0" h="1134110" w="1887220">
                <a:moveTo>
                  <a:pt x="1572768" y="807719"/>
                </a:moveTo>
                <a:lnTo>
                  <a:pt x="1560576" y="813816"/>
                </a:lnTo>
                <a:lnTo>
                  <a:pt x="1566785" y="813816"/>
                </a:lnTo>
                <a:lnTo>
                  <a:pt x="1572768" y="807719"/>
                </a:lnTo>
                <a:close/>
              </a:path>
              <a:path extrusionOk="0" h="1134110" w="1887220">
                <a:moveTo>
                  <a:pt x="1886712" y="807719"/>
                </a:moveTo>
                <a:lnTo>
                  <a:pt x="1572768" y="807719"/>
                </a:lnTo>
                <a:lnTo>
                  <a:pt x="1566785" y="813816"/>
                </a:lnTo>
                <a:lnTo>
                  <a:pt x="1886712" y="813816"/>
                </a:lnTo>
                <a:lnTo>
                  <a:pt x="1886712" y="807719"/>
                </a:lnTo>
                <a:close/>
              </a:path>
              <a:path extrusionOk="0" h="1134110" w="1887220">
                <a:moveTo>
                  <a:pt x="33528" y="780288"/>
                </a:moveTo>
                <a:lnTo>
                  <a:pt x="15240" y="780288"/>
                </a:lnTo>
                <a:lnTo>
                  <a:pt x="33528" y="795527"/>
                </a:lnTo>
                <a:lnTo>
                  <a:pt x="33528" y="780288"/>
                </a:lnTo>
                <a:close/>
              </a:path>
              <a:path extrusionOk="0" h="1134110" w="1887220">
                <a:moveTo>
                  <a:pt x="1109472" y="780288"/>
                </a:moveTo>
                <a:lnTo>
                  <a:pt x="33528" y="780288"/>
                </a:lnTo>
                <a:lnTo>
                  <a:pt x="33528" y="795527"/>
                </a:lnTo>
                <a:lnTo>
                  <a:pt x="1117309" y="795527"/>
                </a:lnTo>
                <a:lnTo>
                  <a:pt x="1109472" y="780288"/>
                </a:lnTo>
                <a:close/>
              </a:path>
              <a:path extrusionOk="0" h="1134110" w="1887220">
                <a:moveTo>
                  <a:pt x="1853184" y="18287"/>
                </a:moveTo>
                <a:lnTo>
                  <a:pt x="1853184" y="795527"/>
                </a:lnTo>
                <a:lnTo>
                  <a:pt x="1871472" y="780288"/>
                </a:lnTo>
                <a:lnTo>
                  <a:pt x="1886712" y="780288"/>
                </a:lnTo>
                <a:lnTo>
                  <a:pt x="1886712" y="33527"/>
                </a:lnTo>
                <a:lnTo>
                  <a:pt x="1871472" y="33527"/>
                </a:lnTo>
                <a:lnTo>
                  <a:pt x="1853184" y="18287"/>
                </a:lnTo>
                <a:close/>
              </a:path>
              <a:path extrusionOk="0" h="1134110" w="1887220">
                <a:moveTo>
                  <a:pt x="1886712" y="780288"/>
                </a:moveTo>
                <a:lnTo>
                  <a:pt x="1871472" y="780288"/>
                </a:lnTo>
                <a:lnTo>
                  <a:pt x="1853184" y="795527"/>
                </a:lnTo>
                <a:lnTo>
                  <a:pt x="1886712" y="795527"/>
                </a:lnTo>
                <a:lnTo>
                  <a:pt x="1886712" y="780288"/>
                </a:lnTo>
                <a:close/>
              </a:path>
              <a:path extrusionOk="0" h="1134110" w="1887220">
                <a:moveTo>
                  <a:pt x="33528" y="18287"/>
                </a:moveTo>
                <a:lnTo>
                  <a:pt x="15240" y="33527"/>
                </a:lnTo>
                <a:lnTo>
                  <a:pt x="33528" y="33527"/>
                </a:lnTo>
                <a:lnTo>
                  <a:pt x="33528" y="18287"/>
                </a:lnTo>
                <a:close/>
              </a:path>
              <a:path extrusionOk="0" h="1134110" w="1887220">
                <a:moveTo>
                  <a:pt x="1853184" y="18287"/>
                </a:moveTo>
                <a:lnTo>
                  <a:pt x="33528" y="18287"/>
                </a:lnTo>
                <a:lnTo>
                  <a:pt x="33528" y="33527"/>
                </a:lnTo>
                <a:lnTo>
                  <a:pt x="1853184" y="33527"/>
                </a:lnTo>
                <a:lnTo>
                  <a:pt x="1853184" y="18287"/>
                </a:lnTo>
                <a:close/>
              </a:path>
              <a:path extrusionOk="0" h="1134110" w="1887220">
                <a:moveTo>
                  <a:pt x="1886712" y="18287"/>
                </a:moveTo>
                <a:lnTo>
                  <a:pt x="1853184" y="18287"/>
                </a:lnTo>
                <a:lnTo>
                  <a:pt x="1871472" y="33527"/>
                </a:lnTo>
                <a:lnTo>
                  <a:pt x="1886712" y="33527"/>
                </a:lnTo>
                <a:lnTo>
                  <a:pt x="1886712" y="18287"/>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1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21" name="Google Shape;321;p17"/>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322" name="Google Shape;322;p1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3" name="Google Shape;323;p1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24" name="Google Shape;324;p17"/>
          <p:cNvSpPr txBox="1"/>
          <p:nvPr/>
        </p:nvSpPr>
        <p:spPr>
          <a:xfrm>
            <a:off x="802013" y="1508173"/>
            <a:ext cx="10475583" cy="821635"/>
          </a:xfrm>
          <a:prstGeom prst="rect">
            <a:avLst/>
          </a:prstGeom>
          <a:noFill/>
          <a:ln>
            <a:noFill/>
          </a:ln>
        </p:spPr>
        <p:txBody>
          <a:bodyPr anchorCtr="0" anchor="t" bIns="45700" lIns="91425" spcFirstLastPara="1" rIns="91425" wrap="square" tIns="45700">
            <a:spAutoFit/>
          </a:bodyPr>
          <a:lstStyle/>
          <a:p>
            <a:pPr indent="0" lvl="0" marL="12700" marR="5080" rtl="0" algn="l">
              <a:lnSpc>
                <a:spcPct val="102099"/>
              </a:lnSpc>
              <a:spcBef>
                <a:spcPts val="0"/>
              </a:spcBef>
              <a:spcAft>
                <a:spcPts val="0"/>
              </a:spcAft>
              <a:buNone/>
            </a:pPr>
            <a:r>
              <a:rPr i="1" lang="en-IN" sz="2400">
                <a:solidFill>
                  <a:schemeClr val="dk1"/>
                </a:solidFill>
                <a:latin typeface="Quattrocento Sans"/>
                <a:ea typeface="Quattrocento Sans"/>
                <a:cs typeface="Quattrocento Sans"/>
                <a:sym typeface="Quattrocento Sans"/>
              </a:rPr>
              <a:t>Select the target sheets. Ctrl+click the sheet tabs of the sheets you want to update with the  settings from the source sheet.</a:t>
            </a:r>
            <a:endParaRPr/>
          </a:p>
        </p:txBody>
      </p:sp>
      <p:sp>
        <p:nvSpPr>
          <p:cNvPr id="325" name="Google Shape;325;p17"/>
          <p:cNvSpPr/>
          <p:nvPr/>
        </p:nvSpPr>
        <p:spPr>
          <a:xfrm>
            <a:off x="6095999" y="5737123"/>
            <a:ext cx="5181597" cy="943896"/>
          </a:xfrm>
          <a:prstGeom prst="roundRect">
            <a:avLst>
              <a:gd fmla="val 16667" name="adj"/>
            </a:avLst>
          </a:prstGeom>
          <a:solidFill>
            <a:srgbClr val="FCD3C2"/>
          </a:solid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 name="Google Shape;326;p17"/>
          <p:cNvSpPr txBox="1"/>
          <p:nvPr/>
        </p:nvSpPr>
        <p:spPr>
          <a:xfrm>
            <a:off x="6096000" y="5737123"/>
            <a:ext cx="5732206" cy="1211357"/>
          </a:xfrm>
          <a:prstGeom prst="rect">
            <a:avLst/>
          </a:prstGeom>
          <a:noFill/>
          <a:ln>
            <a:noFill/>
          </a:ln>
        </p:spPr>
        <p:txBody>
          <a:bodyPr anchorCtr="0" anchor="t" bIns="45700" lIns="91425" spcFirstLastPara="1" rIns="91425" wrap="square" tIns="45700">
            <a:spAutoFit/>
          </a:bodyPr>
          <a:lstStyle/>
          <a:p>
            <a:pPr indent="0" lvl="0" marL="81915" marR="0" rtl="0" algn="l">
              <a:lnSpc>
                <a:spcPct val="100000"/>
              </a:lnSpc>
              <a:spcBef>
                <a:spcPts val="0"/>
              </a:spcBef>
              <a:spcAft>
                <a:spcPts val="0"/>
              </a:spcAft>
              <a:buNone/>
            </a:pPr>
            <a:r>
              <a:rPr b="1" lang="en-IN" sz="1800" u="sng">
                <a:solidFill>
                  <a:schemeClr val="dk1"/>
                </a:solidFill>
                <a:latin typeface="Arial"/>
                <a:ea typeface="Arial"/>
                <a:cs typeface="Arial"/>
                <a:sym typeface="Arial"/>
              </a:rPr>
              <a:t>Note:</a:t>
            </a:r>
            <a:endParaRPr sz="1800">
              <a:solidFill>
                <a:schemeClr val="dk1"/>
              </a:solidFill>
              <a:latin typeface="Arial"/>
              <a:ea typeface="Arial"/>
              <a:cs typeface="Arial"/>
              <a:sym typeface="Arial"/>
            </a:endParaRPr>
          </a:p>
          <a:p>
            <a:pPr indent="0" lvl="0" marL="81915" marR="552450" rtl="0" algn="l">
              <a:lnSpc>
                <a:spcPct val="101899"/>
              </a:lnSpc>
              <a:spcBef>
                <a:spcPts val="0"/>
              </a:spcBef>
              <a:spcAft>
                <a:spcPts val="0"/>
              </a:spcAft>
              <a:buNone/>
            </a:pPr>
            <a:r>
              <a:rPr lang="en-IN" sz="1800">
                <a:solidFill>
                  <a:schemeClr val="dk1"/>
                </a:solidFill>
                <a:latin typeface="Arial"/>
                <a:ea typeface="Arial"/>
                <a:cs typeface="Arial"/>
                <a:sym typeface="Arial"/>
              </a:rPr>
              <a:t>Pressing control and arrow keys will change the  orientation of your screen/monitor</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 name="Google Shape;327;p17"/>
          <p:cNvSpPr/>
          <p:nvPr/>
        </p:nvSpPr>
        <p:spPr>
          <a:xfrm>
            <a:off x="490727" y="4810252"/>
            <a:ext cx="3740150" cy="1496374"/>
          </a:xfrm>
          <a:custGeom>
            <a:rect b="b" l="l" r="r" t="t"/>
            <a:pathLst>
              <a:path extrusionOk="0" h="1231900" w="3740150">
                <a:moveTo>
                  <a:pt x="3739896" y="0"/>
                </a:moveTo>
                <a:lnTo>
                  <a:pt x="1874520" y="640080"/>
                </a:lnTo>
                <a:lnTo>
                  <a:pt x="106679" y="640080"/>
                </a:lnTo>
                <a:lnTo>
                  <a:pt x="85343" y="643128"/>
                </a:lnTo>
                <a:lnTo>
                  <a:pt x="45720" y="658368"/>
                </a:lnTo>
                <a:lnTo>
                  <a:pt x="18287" y="688848"/>
                </a:lnTo>
                <a:lnTo>
                  <a:pt x="0" y="728472"/>
                </a:lnTo>
                <a:lnTo>
                  <a:pt x="0" y="1146048"/>
                </a:lnTo>
                <a:lnTo>
                  <a:pt x="30479" y="1200912"/>
                </a:lnTo>
                <a:lnTo>
                  <a:pt x="67056" y="1225296"/>
                </a:lnTo>
                <a:lnTo>
                  <a:pt x="85343" y="1231392"/>
                </a:lnTo>
                <a:lnTo>
                  <a:pt x="3142488" y="1231392"/>
                </a:lnTo>
                <a:lnTo>
                  <a:pt x="3163824" y="1225296"/>
                </a:lnTo>
                <a:lnTo>
                  <a:pt x="3182112" y="1213104"/>
                </a:lnTo>
                <a:lnTo>
                  <a:pt x="3197352" y="1200912"/>
                </a:lnTo>
                <a:lnTo>
                  <a:pt x="3199891" y="1197864"/>
                </a:lnTo>
                <a:lnTo>
                  <a:pt x="94487" y="1197864"/>
                </a:lnTo>
                <a:lnTo>
                  <a:pt x="85344" y="1194816"/>
                </a:lnTo>
                <a:lnTo>
                  <a:pt x="79248" y="1194816"/>
                </a:lnTo>
                <a:lnTo>
                  <a:pt x="64007" y="1185672"/>
                </a:lnTo>
                <a:lnTo>
                  <a:pt x="67056" y="1185672"/>
                </a:lnTo>
                <a:lnTo>
                  <a:pt x="51815" y="1176528"/>
                </a:lnTo>
                <a:lnTo>
                  <a:pt x="54864" y="1176528"/>
                </a:lnTo>
                <a:lnTo>
                  <a:pt x="48006" y="1167384"/>
                </a:lnTo>
                <a:lnTo>
                  <a:pt x="45720" y="1167384"/>
                </a:lnTo>
                <a:lnTo>
                  <a:pt x="36576" y="1152144"/>
                </a:lnTo>
                <a:lnTo>
                  <a:pt x="38607" y="1152144"/>
                </a:lnTo>
                <a:lnTo>
                  <a:pt x="34543" y="1139952"/>
                </a:lnTo>
                <a:lnTo>
                  <a:pt x="33528" y="1139952"/>
                </a:lnTo>
                <a:lnTo>
                  <a:pt x="30479" y="1121664"/>
                </a:lnTo>
                <a:lnTo>
                  <a:pt x="30479" y="749808"/>
                </a:lnTo>
                <a:lnTo>
                  <a:pt x="30915" y="749808"/>
                </a:lnTo>
                <a:lnTo>
                  <a:pt x="33528" y="731520"/>
                </a:lnTo>
                <a:lnTo>
                  <a:pt x="35559" y="731520"/>
                </a:lnTo>
                <a:lnTo>
                  <a:pt x="38608" y="722376"/>
                </a:lnTo>
                <a:lnTo>
                  <a:pt x="36576" y="722376"/>
                </a:lnTo>
                <a:lnTo>
                  <a:pt x="45720" y="707136"/>
                </a:lnTo>
                <a:lnTo>
                  <a:pt x="47548" y="707136"/>
                </a:lnTo>
                <a:lnTo>
                  <a:pt x="53035" y="697992"/>
                </a:lnTo>
                <a:lnTo>
                  <a:pt x="51815" y="697992"/>
                </a:lnTo>
                <a:lnTo>
                  <a:pt x="54864" y="694944"/>
                </a:lnTo>
                <a:lnTo>
                  <a:pt x="55626" y="694944"/>
                </a:lnTo>
                <a:lnTo>
                  <a:pt x="67056" y="685800"/>
                </a:lnTo>
                <a:lnTo>
                  <a:pt x="69088" y="685800"/>
                </a:lnTo>
                <a:lnTo>
                  <a:pt x="79248" y="679704"/>
                </a:lnTo>
                <a:lnTo>
                  <a:pt x="76200" y="679704"/>
                </a:lnTo>
                <a:lnTo>
                  <a:pt x="94487" y="673608"/>
                </a:lnTo>
                <a:lnTo>
                  <a:pt x="1883664" y="673608"/>
                </a:lnTo>
                <a:lnTo>
                  <a:pt x="3487576" y="123052"/>
                </a:lnTo>
                <a:lnTo>
                  <a:pt x="3608832" y="45720"/>
                </a:lnTo>
                <a:lnTo>
                  <a:pt x="3672672" y="45720"/>
                </a:lnTo>
                <a:lnTo>
                  <a:pt x="3739896" y="3048"/>
                </a:lnTo>
                <a:lnTo>
                  <a:pt x="3739896" y="0"/>
                </a:lnTo>
                <a:close/>
              </a:path>
              <a:path extrusionOk="0" h="1231900" w="3740150">
                <a:moveTo>
                  <a:pt x="3151632" y="1191768"/>
                </a:moveTo>
                <a:lnTo>
                  <a:pt x="3133344" y="1197864"/>
                </a:lnTo>
                <a:lnTo>
                  <a:pt x="3199891" y="1197864"/>
                </a:lnTo>
                <a:lnTo>
                  <a:pt x="3202432" y="1194816"/>
                </a:lnTo>
                <a:lnTo>
                  <a:pt x="3148584" y="1194816"/>
                </a:lnTo>
                <a:lnTo>
                  <a:pt x="3151632" y="1191768"/>
                </a:lnTo>
                <a:close/>
              </a:path>
              <a:path extrusionOk="0" h="1231900" w="3740150">
                <a:moveTo>
                  <a:pt x="76200" y="1191768"/>
                </a:moveTo>
                <a:lnTo>
                  <a:pt x="79248" y="1194816"/>
                </a:lnTo>
                <a:lnTo>
                  <a:pt x="85344" y="1194816"/>
                </a:lnTo>
                <a:lnTo>
                  <a:pt x="76200" y="1191768"/>
                </a:lnTo>
                <a:close/>
              </a:path>
              <a:path extrusionOk="0" h="1231900" w="3740150">
                <a:moveTo>
                  <a:pt x="3221736" y="1164336"/>
                </a:moveTo>
                <a:lnTo>
                  <a:pt x="3185160" y="1164336"/>
                </a:lnTo>
                <a:lnTo>
                  <a:pt x="3172968" y="1176528"/>
                </a:lnTo>
                <a:lnTo>
                  <a:pt x="3176016" y="1176528"/>
                </a:lnTo>
                <a:lnTo>
                  <a:pt x="3160776" y="1185672"/>
                </a:lnTo>
                <a:lnTo>
                  <a:pt x="3163824" y="1185672"/>
                </a:lnTo>
                <a:lnTo>
                  <a:pt x="3148584" y="1194816"/>
                </a:lnTo>
                <a:lnTo>
                  <a:pt x="3202432" y="1194816"/>
                </a:lnTo>
                <a:lnTo>
                  <a:pt x="3212592" y="1182624"/>
                </a:lnTo>
                <a:lnTo>
                  <a:pt x="3221736" y="1164336"/>
                </a:lnTo>
                <a:close/>
              </a:path>
              <a:path extrusionOk="0" h="1231900" w="3740150">
                <a:moveTo>
                  <a:pt x="45720" y="1164336"/>
                </a:moveTo>
                <a:lnTo>
                  <a:pt x="45720" y="1167384"/>
                </a:lnTo>
                <a:lnTo>
                  <a:pt x="48006" y="1167384"/>
                </a:lnTo>
                <a:lnTo>
                  <a:pt x="45720" y="1164336"/>
                </a:lnTo>
                <a:close/>
              </a:path>
              <a:path extrusionOk="0" h="1231900" w="3740150">
                <a:moveTo>
                  <a:pt x="3191256" y="1152144"/>
                </a:moveTo>
                <a:lnTo>
                  <a:pt x="3182112" y="1167384"/>
                </a:lnTo>
                <a:lnTo>
                  <a:pt x="3185160" y="1164336"/>
                </a:lnTo>
                <a:lnTo>
                  <a:pt x="3221736" y="1164336"/>
                </a:lnTo>
                <a:lnTo>
                  <a:pt x="3224784" y="1155192"/>
                </a:lnTo>
                <a:lnTo>
                  <a:pt x="3191256" y="1155192"/>
                </a:lnTo>
                <a:lnTo>
                  <a:pt x="3191256" y="1152144"/>
                </a:lnTo>
                <a:close/>
              </a:path>
              <a:path extrusionOk="0" h="1231900" w="3740150">
                <a:moveTo>
                  <a:pt x="38607" y="1152144"/>
                </a:moveTo>
                <a:lnTo>
                  <a:pt x="36576" y="1152144"/>
                </a:lnTo>
                <a:lnTo>
                  <a:pt x="39623" y="1155192"/>
                </a:lnTo>
                <a:lnTo>
                  <a:pt x="38607" y="1152144"/>
                </a:lnTo>
                <a:close/>
              </a:path>
              <a:path extrusionOk="0" h="1231900" w="3740150">
                <a:moveTo>
                  <a:pt x="3229138" y="1136904"/>
                </a:moveTo>
                <a:lnTo>
                  <a:pt x="3197352" y="1136904"/>
                </a:lnTo>
                <a:lnTo>
                  <a:pt x="3191256" y="1155192"/>
                </a:lnTo>
                <a:lnTo>
                  <a:pt x="3224784" y="1155192"/>
                </a:lnTo>
                <a:lnTo>
                  <a:pt x="3227832" y="1146048"/>
                </a:lnTo>
                <a:lnTo>
                  <a:pt x="3229138" y="1136904"/>
                </a:lnTo>
                <a:close/>
              </a:path>
              <a:path extrusionOk="0" h="1231900" w="3740150">
                <a:moveTo>
                  <a:pt x="33528" y="1136904"/>
                </a:moveTo>
                <a:lnTo>
                  <a:pt x="33528" y="1139952"/>
                </a:lnTo>
                <a:lnTo>
                  <a:pt x="34543" y="1139952"/>
                </a:lnTo>
                <a:lnTo>
                  <a:pt x="33528" y="1136904"/>
                </a:lnTo>
                <a:close/>
              </a:path>
              <a:path extrusionOk="0" h="1231900" w="3740150">
                <a:moveTo>
                  <a:pt x="3230880" y="749808"/>
                </a:moveTo>
                <a:lnTo>
                  <a:pt x="3197352" y="749808"/>
                </a:lnTo>
                <a:lnTo>
                  <a:pt x="3197352" y="1121664"/>
                </a:lnTo>
                <a:lnTo>
                  <a:pt x="3194304" y="1139952"/>
                </a:lnTo>
                <a:lnTo>
                  <a:pt x="3197352" y="1136904"/>
                </a:lnTo>
                <a:lnTo>
                  <a:pt x="3229138" y="1136904"/>
                </a:lnTo>
                <a:lnTo>
                  <a:pt x="3230880" y="1124712"/>
                </a:lnTo>
                <a:lnTo>
                  <a:pt x="3230880" y="749808"/>
                </a:lnTo>
                <a:close/>
              </a:path>
              <a:path extrusionOk="0" h="1231900" w="3740150">
                <a:moveTo>
                  <a:pt x="30915" y="749808"/>
                </a:moveTo>
                <a:lnTo>
                  <a:pt x="30479" y="749808"/>
                </a:lnTo>
                <a:lnTo>
                  <a:pt x="30479" y="752856"/>
                </a:lnTo>
                <a:lnTo>
                  <a:pt x="30915" y="749808"/>
                </a:lnTo>
                <a:close/>
              </a:path>
              <a:path extrusionOk="0" h="1231900" w="3740150">
                <a:moveTo>
                  <a:pt x="3194304" y="731520"/>
                </a:moveTo>
                <a:lnTo>
                  <a:pt x="3197352" y="752856"/>
                </a:lnTo>
                <a:lnTo>
                  <a:pt x="3197352" y="749808"/>
                </a:lnTo>
                <a:lnTo>
                  <a:pt x="3230880" y="749808"/>
                </a:lnTo>
                <a:lnTo>
                  <a:pt x="3229138" y="737616"/>
                </a:lnTo>
                <a:lnTo>
                  <a:pt x="3197352" y="737616"/>
                </a:lnTo>
                <a:lnTo>
                  <a:pt x="3194304" y="731520"/>
                </a:lnTo>
                <a:close/>
              </a:path>
              <a:path extrusionOk="0" h="1231900" w="3740150">
                <a:moveTo>
                  <a:pt x="35559" y="731520"/>
                </a:moveTo>
                <a:lnTo>
                  <a:pt x="33528" y="731520"/>
                </a:lnTo>
                <a:lnTo>
                  <a:pt x="33528" y="737616"/>
                </a:lnTo>
                <a:lnTo>
                  <a:pt x="35559" y="731520"/>
                </a:lnTo>
                <a:close/>
              </a:path>
              <a:path extrusionOk="0" h="1231900" w="3740150">
                <a:moveTo>
                  <a:pt x="3225219" y="719328"/>
                </a:moveTo>
                <a:lnTo>
                  <a:pt x="3191256" y="719328"/>
                </a:lnTo>
                <a:lnTo>
                  <a:pt x="3197352" y="737616"/>
                </a:lnTo>
                <a:lnTo>
                  <a:pt x="3229138" y="737616"/>
                </a:lnTo>
                <a:lnTo>
                  <a:pt x="3227832" y="728472"/>
                </a:lnTo>
                <a:lnTo>
                  <a:pt x="3225219" y="719328"/>
                </a:lnTo>
                <a:close/>
              </a:path>
              <a:path extrusionOk="0" h="1231900" w="3740150">
                <a:moveTo>
                  <a:pt x="39623" y="719328"/>
                </a:moveTo>
                <a:lnTo>
                  <a:pt x="36576" y="722376"/>
                </a:lnTo>
                <a:lnTo>
                  <a:pt x="38608" y="722376"/>
                </a:lnTo>
                <a:lnTo>
                  <a:pt x="39623" y="719328"/>
                </a:lnTo>
                <a:close/>
              </a:path>
              <a:path extrusionOk="0" h="1231900" w="3740150">
                <a:moveTo>
                  <a:pt x="3182112" y="707136"/>
                </a:moveTo>
                <a:lnTo>
                  <a:pt x="3191256" y="722376"/>
                </a:lnTo>
                <a:lnTo>
                  <a:pt x="3191256" y="719328"/>
                </a:lnTo>
                <a:lnTo>
                  <a:pt x="3225219" y="719328"/>
                </a:lnTo>
                <a:lnTo>
                  <a:pt x="3222606" y="710184"/>
                </a:lnTo>
                <a:lnTo>
                  <a:pt x="3185160" y="710184"/>
                </a:lnTo>
                <a:lnTo>
                  <a:pt x="3182112" y="707136"/>
                </a:lnTo>
                <a:close/>
              </a:path>
              <a:path extrusionOk="0" h="1231900" w="3740150">
                <a:moveTo>
                  <a:pt x="47548" y="707136"/>
                </a:moveTo>
                <a:lnTo>
                  <a:pt x="45720" y="707136"/>
                </a:lnTo>
                <a:lnTo>
                  <a:pt x="45720" y="710184"/>
                </a:lnTo>
                <a:lnTo>
                  <a:pt x="47548" y="707136"/>
                </a:lnTo>
                <a:close/>
              </a:path>
              <a:path extrusionOk="0" h="1231900" w="3740150">
                <a:moveTo>
                  <a:pt x="3174322" y="696637"/>
                </a:moveTo>
                <a:lnTo>
                  <a:pt x="3185160" y="710184"/>
                </a:lnTo>
                <a:lnTo>
                  <a:pt x="3222606" y="710184"/>
                </a:lnTo>
                <a:lnTo>
                  <a:pt x="3221736" y="707136"/>
                </a:lnTo>
                <a:lnTo>
                  <a:pt x="3217164" y="697992"/>
                </a:lnTo>
                <a:lnTo>
                  <a:pt x="3176016" y="697992"/>
                </a:lnTo>
                <a:lnTo>
                  <a:pt x="3174322" y="696637"/>
                </a:lnTo>
                <a:close/>
              </a:path>
              <a:path extrusionOk="0" h="1231900" w="3740150">
                <a:moveTo>
                  <a:pt x="54864" y="694944"/>
                </a:moveTo>
                <a:lnTo>
                  <a:pt x="51815" y="697992"/>
                </a:lnTo>
                <a:lnTo>
                  <a:pt x="54160" y="696116"/>
                </a:lnTo>
                <a:lnTo>
                  <a:pt x="54864" y="694944"/>
                </a:lnTo>
                <a:close/>
              </a:path>
              <a:path extrusionOk="0" h="1231900" w="3740150">
                <a:moveTo>
                  <a:pt x="54160" y="696116"/>
                </a:moveTo>
                <a:lnTo>
                  <a:pt x="51815" y="697992"/>
                </a:lnTo>
                <a:lnTo>
                  <a:pt x="53035" y="697992"/>
                </a:lnTo>
                <a:lnTo>
                  <a:pt x="54160" y="696116"/>
                </a:lnTo>
                <a:close/>
              </a:path>
              <a:path extrusionOk="0" h="1231900" w="3740150">
                <a:moveTo>
                  <a:pt x="3172968" y="694944"/>
                </a:moveTo>
                <a:lnTo>
                  <a:pt x="3174322" y="696637"/>
                </a:lnTo>
                <a:lnTo>
                  <a:pt x="3176016" y="697992"/>
                </a:lnTo>
                <a:lnTo>
                  <a:pt x="3172968" y="694944"/>
                </a:lnTo>
                <a:close/>
              </a:path>
              <a:path extrusionOk="0" h="1231900" w="3740150">
                <a:moveTo>
                  <a:pt x="3215640" y="694944"/>
                </a:moveTo>
                <a:lnTo>
                  <a:pt x="3172968" y="694944"/>
                </a:lnTo>
                <a:lnTo>
                  <a:pt x="3176016" y="697992"/>
                </a:lnTo>
                <a:lnTo>
                  <a:pt x="3217164" y="697992"/>
                </a:lnTo>
                <a:lnTo>
                  <a:pt x="3215640" y="694944"/>
                </a:lnTo>
                <a:close/>
              </a:path>
              <a:path extrusionOk="0" h="1231900" w="3740150">
                <a:moveTo>
                  <a:pt x="3209544" y="685800"/>
                </a:moveTo>
                <a:lnTo>
                  <a:pt x="3160776" y="685800"/>
                </a:lnTo>
                <a:lnTo>
                  <a:pt x="3174322" y="696637"/>
                </a:lnTo>
                <a:lnTo>
                  <a:pt x="3172968" y="694944"/>
                </a:lnTo>
                <a:lnTo>
                  <a:pt x="3215640" y="694944"/>
                </a:lnTo>
                <a:lnTo>
                  <a:pt x="3212592" y="688848"/>
                </a:lnTo>
                <a:lnTo>
                  <a:pt x="3209544" y="685800"/>
                </a:lnTo>
                <a:close/>
              </a:path>
              <a:path extrusionOk="0" h="1231900" w="3740150">
                <a:moveTo>
                  <a:pt x="55626" y="694944"/>
                </a:moveTo>
                <a:lnTo>
                  <a:pt x="54864" y="694944"/>
                </a:lnTo>
                <a:lnTo>
                  <a:pt x="54160" y="696116"/>
                </a:lnTo>
                <a:lnTo>
                  <a:pt x="55626" y="694944"/>
                </a:lnTo>
                <a:close/>
              </a:path>
              <a:path extrusionOk="0" h="1231900" w="3740150">
                <a:moveTo>
                  <a:pt x="69088" y="685800"/>
                </a:moveTo>
                <a:lnTo>
                  <a:pt x="67056" y="685800"/>
                </a:lnTo>
                <a:lnTo>
                  <a:pt x="64007" y="688848"/>
                </a:lnTo>
                <a:lnTo>
                  <a:pt x="69088" y="685800"/>
                </a:lnTo>
                <a:close/>
              </a:path>
              <a:path extrusionOk="0" h="1231900" w="3740150">
                <a:moveTo>
                  <a:pt x="3672672" y="45720"/>
                </a:moveTo>
                <a:lnTo>
                  <a:pt x="3608832" y="45720"/>
                </a:lnTo>
                <a:lnTo>
                  <a:pt x="3624072" y="76200"/>
                </a:lnTo>
                <a:lnTo>
                  <a:pt x="3487576" y="123052"/>
                </a:lnTo>
                <a:lnTo>
                  <a:pt x="2624328" y="673608"/>
                </a:lnTo>
                <a:lnTo>
                  <a:pt x="3133344" y="673608"/>
                </a:lnTo>
                <a:lnTo>
                  <a:pt x="3151632" y="679704"/>
                </a:lnTo>
                <a:lnTo>
                  <a:pt x="3148584" y="679704"/>
                </a:lnTo>
                <a:lnTo>
                  <a:pt x="3163824" y="688848"/>
                </a:lnTo>
                <a:lnTo>
                  <a:pt x="3160776" y="685800"/>
                </a:lnTo>
                <a:lnTo>
                  <a:pt x="3209544" y="685800"/>
                </a:lnTo>
                <a:lnTo>
                  <a:pt x="3194304" y="670560"/>
                </a:lnTo>
                <a:lnTo>
                  <a:pt x="2688336" y="670560"/>
                </a:lnTo>
                <a:lnTo>
                  <a:pt x="2682240" y="640080"/>
                </a:lnTo>
                <a:lnTo>
                  <a:pt x="2736352" y="640080"/>
                </a:lnTo>
                <a:lnTo>
                  <a:pt x="3672672" y="45720"/>
                </a:lnTo>
                <a:close/>
              </a:path>
              <a:path extrusionOk="0" h="1231900" w="3740150">
                <a:moveTo>
                  <a:pt x="109728" y="673608"/>
                </a:moveTo>
                <a:lnTo>
                  <a:pt x="94487" y="673608"/>
                </a:lnTo>
                <a:lnTo>
                  <a:pt x="91440" y="676656"/>
                </a:lnTo>
                <a:lnTo>
                  <a:pt x="109728" y="673608"/>
                </a:lnTo>
                <a:close/>
              </a:path>
              <a:path extrusionOk="0" h="1231900" w="3740150">
                <a:moveTo>
                  <a:pt x="3133344" y="673608"/>
                </a:moveTo>
                <a:lnTo>
                  <a:pt x="3118104" y="673608"/>
                </a:lnTo>
                <a:lnTo>
                  <a:pt x="3139440" y="676656"/>
                </a:lnTo>
                <a:lnTo>
                  <a:pt x="3133344" y="673608"/>
                </a:lnTo>
                <a:close/>
              </a:path>
              <a:path extrusionOk="0" h="1231900" w="3740150">
                <a:moveTo>
                  <a:pt x="2736352" y="640080"/>
                </a:moveTo>
                <a:lnTo>
                  <a:pt x="2682240" y="640080"/>
                </a:lnTo>
                <a:lnTo>
                  <a:pt x="2688336" y="670560"/>
                </a:lnTo>
                <a:lnTo>
                  <a:pt x="2736352" y="640080"/>
                </a:lnTo>
                <a:close/>
              </a:path>
              <a:path extrusionOk="0" h="1231900" w="3740150">
                <a:moveTo>
                  <a:pt x="3121152" y="640080"/>
                </a:moveTo>
                <a:lnTo>
                  <a:pt x="2736352" y="640080"/>
                </a:lnTo>
                <a:lnTo>
                  <a:pt x="2688336" y="670560"/>
                </a:lnTo>
                <a:lnTo>
                  <a:pt x="3194304" y="670560"/>
                </a:lnTo>
                <a:lnTo>
                  <a:pt x="3182112" y="658368"/>
                </a:lnTo>
                <a:lnTo>
                  <a:pt x="3163824" y="649224"/>
                </a:lnTo>
                <a:lnTo>
                  <a:pt x="3142488" y="643128"/>
                </a:lnTo>
                <a:lnTo>
                  <a:pt x="3121152" y="640080"/>
                </a:lnTo>
                <a:close/>
              </a:path>
              <a:path extrusionOk="0" h="1231900" w="3740150">
                <a:moveTo>
                  <a:pt x="3608832" y="45720"/>
                </a:moveTo>
                <a:lnTo>
                  <a:pt x="3487576" y="123052"/>
                </a:lnTo>
                <a:lnTo>
                  <a:pt x="3624072" y="76200"/>
                </a:lnTo>
                <a:lnTo>
                  <a:pt x="3608832" y="45720"/>
                </a:lnTo>
                <a:close/>
              </a:path>
            </a:pathLst>
          </a:custGeom>
          <a:solidFill>
            <a:srgbClr val="001F5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8" name="Google Shape;328;p17"/>
          <p:cNvSpPr txBox="1"/>
          <p:nvPr/>
        </p:nvSpPr>
        <p:spPr>
          <a:xfrm>
            <a:off x="490727" y="5609272"/>
            <a:ext cx="3182477"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Arial"/>
                <a:ea typeface="Arial"/>
                <a:cs typeface="Arial"/>
                <a:sym typeface="Arial"/>
              </a:rPr>
              <a:t>Ctrl + Left Mouse Click or Ctrl +  Shift + Pg Up / Pg Dn</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329" name="Google Shape;329;p17"/>
          <p:cNvPicPr preferRelativeResize="0"/>
          <p:nvPr/>
        </p:nvPicPr>
        <p:blipFill rotWithShape="1">
          <a:blip r:embed="rId3">
            <a:alphaModFix/>
          </a:blip>
          <a:srcRect b="0" l="0" r="0" t="0"/>
          <a:stretch/>
        </p:blipFill>
        <p:spPr>
          <a:xfrm>
            <a:off x="860441" y="3247695"/>
            <a:ext cx="9684656" cy="1280498"/>
          </a:xfrm>
          <a:prstGeom prst="rect">
            <a:avLst/>
          </a:prstGeom>
          <a:noFill/>
          <a:ln>
            <a:noFill/>
          </a:ln>
        </p:spPr>
      </p:pic>
      <p:sp>
        <p:nvSpPr>
          <p:cNvPr id="330" name="Google Shape;330;p17"/>
          <p:cNvSpPr/>
          <p:nvPr/>
        </p:nvSpPr>
        <p:spPr>
          <a:xfrm>
            <a:off x="2890684" y="3834581"/>
            <a:ext cx="4203290" cy="693612"/>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1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36" name="Google Shape;336;p18"/>
          <p:cNvSpPr txBox="1"/>
          <p:nvPr>
            <p:ph type="title"/>
          </p:nvPr>
        </p:nvSpPr>
        <p:spPr>
          <a:xfrm flipH="1">
            <a:off x="838198" y="681038"/>
            <a:ext cx="300965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Page Setup</a:t>
            </a:r>
            <a:endParaRPr b="1" i="1" sz="4400">
              <a:latin typeface="Quattrocento Sans"/>
              <a:ea typeface="Quattrocento Sans"/>
              <a:cs typeface="Quattrocento Sans"/>
              <a:sym typeface="Quattrocento Sans"/>
            </a:endParaRPr>
          </a:p>
        </p:txBody>
      </p:sp>
      <p:sp>
        <p:nvSpPr>
          <p:cNvPr descr="Image result for vectors" id="337" name="Google Shape;337;p1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8" name="Google Shape;338;p1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39" name="Google Shape;339;p18"/>
          <p:cNvSpPr txBox="1"/>
          <p:nvPr/>
        </p:nvSpPr>
        <p:spPr>
          <a:xfrm>
            <a:off x="838202" y="1609894"/>
            <a:ext cx="4087760" cy="3739485"/>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200" u="sng">
                <a:solidFill>
                  <a:schemeClr val="dk1"/>
                </a:solidFill>
                <a:latin typeface="Quattrocento Sans"/>
                <a:ea typeface="Quattrocento Sans"/>
                <a:cs typeface="Quattrocento Sans"/>
                <a:sym typeface="Quattrocento Sans"/>
              </a:rPr>
              <a:t>Using Page Setup Settings Across Workbook</a:t>
            </a:r>
            <a:endParaRPr i="1" sz="22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835"/>
              </a:spcBef>
              <a:spcAft>
                <a:spcPts val="0"/>
              </a:spcAft>
              <a:buNone/>
            </a:pPr>
            <a:r>
              <a:rPr i="1" lang="en-IN" sz="2200">
                <a:solidFill>
                  <a:schemeClr val="dk1"/>
                </a:solidFill>
                <a:latin typeface="Quattrocento Sans"/>
                <a:ea typeface="Quattrocento Sans"/>
                <a:cs typeface="Quattrocento Sans"/>
                <a:sym typeface="Quattrocento Sans"/>
              </a:rPr>
              <a:t>Click the dialog box launcher in the lower-right corner of the Page Layout ➪ Page Setup group</a:t>
            </a:r>
            <a:endParaRPr i="1" sz="22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i="1" lang="en-IN" sz="2200">
                <a:solidFill>
                  <a:schemeClr val="dk1"/>
                </a:solidFill>
                <a:latin typeface="Quattrocento Sans"/>
                <a:ea typeface="Quattrocento Sans"/>
                <a:cs typeface="Quattrocento Sans"/>
                <a:sym typeface="Quattrocento Sans"/>
              </a:rPr>
              <a:t>When the Page Setup dialog box appears, click OK to close it.</a:t>
            </a:r>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p:txBody>
      </p:sp>
      <p:sp>
        <p:nvSpPr>
          <p:cNvPr id="340" name="Google Shape;340;p18"/>
          <p:cNvSpPr/>
          <p:nvPr/>
        </p:nvSpPr>
        <p:spPr>
          <a:xfrm>
            <a:off x="460376" y="5012206"/>
            <a:ext cx="5635624" cy="1536078"/>
          </a:xfrm>
          <a:prstGeom prst="roundRect">
            <a:avLst>
              <a:gd fmla="val 16667" name="adj"/>
            </a:avLst>
          </a:prstGeom>
          <a:solidFill>
            <a:srgbClr val="FCD3C2"/>
          </a:solid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 name="Google Shape;341;p18"/>
          <p:cNvSpPr txBox="1"/>
          <p:nvPr/>
        </p:nvSpPr>
        <p:spPr>
          <a:xfrm>
            <a:off x="460376" y="5133224"/>
            <a:ext cx="5635624"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000">
                <a:solidFill>
                  <a:schemeClr val="dk1"/>
                </a:solidFill>
                <a:latin typeface="Quattrocento Sans"/>
                <a:ea typeface="Quattrocento Sans"/>
                <a:cs typeface="Quattrocento Sans"/>
                <a:sym typeface="Quattrocento Sans"/>
              </a:rPr>
              <a:t>Ungroup the sheets by right-clicking any selected sheet and choosing  Ungroup Sheets from the shortcut menu, or left click once on any  previously unselected sheet</a:t>
            </a:r>
            <a:endParaRPr i="1" sz="20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i="1" sz="2000">
              <a:solidFill>
                <a:schemeClr val="dk1"/>
              </a:solidFill>
              <a:latin typeface="Quattrocento Sans"/>
              <a:ea typeface="Quattrocento Sans"/>
              <a:cs typeface="Quattrocento Sans"/>
              <a:sym typeface="Quattrocento Sans"/>
            </a:endParaRPr>
          </a:p>
        </p:txBody>
      </p:sp>
      <p:pic>
        <p:nvPicPr>
          <p:cNvPr id="342" name="Google Shape;342;p18"/>
          <p:cNvPicPr preferRelativeResize="0"/>
          <p:nvPr/>
        </p:nvPicPr>
        <p:blipFill rotWithShape="1">
          <a:blip r:embed="rId3">
            <a:alphaModFix/>
          </a:blip>
          <a:srcRect b="0" l="0" r="0" t="0"/>
          <a:stretch/>
        </p:blipFill>
        <p:spPr>
          <a:xfrm>
            <a:off x="6174655" y="686793"/>
            <a:ext cx="5635623" cy="1854066"/>
          </a:xfrm>
          <a:prstGeom prst="rect">
            <a:avLst/>
          </a:prstGeom>
          <a:noFill/>
          <a:ln>
            <a:noFill/>
          </a:ln>
        </p:spPr>
      </p:pic>
      <p:pic>
        <p:nvPicPr>
          <p:cNvPr id="343" name="Google Shape;343;p18"/>
          <p:cNvPicPr preferRelativeResize="0"/>
          <p:nvPr/>
        </p:nvPicPr>
        <p:blipFill rotWithShape="1">
          <a:blip r:embed="rId4">
            <a:alphaModFix/>
          </a:blip>
          <a:srcRect b="0" l="0" r="0" t="0"/>
          <a:stretch/>
        </p:blipFill>
        <p:spPr>
          <a:xfrm>
            <a:off x="6832393" y="2540859"/>
            <a:ext cx="4181475" cy="4343400"/>
          </a:xfrm>
          <a:prstGeom prst="rect">
            <a:avLst/>
          </a:prstGeom>
          <a:noFill/>
          <a:ln>
            <a:noFill/>
          </a:ln>
        </p:spPr>
      </p:pic>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1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49" name="Google Shape;349;p19"/>
          <p:cNvSpPr txBox="1"/>
          <p:nvPr>
            <p:ph type="title"/>
          </p:nvPr>
        </p:nvSpPr>
        <p:spPr>
          <a:xfrm flipH="1">
            <a:off x="570762" y="681038"/>
            <a:ext cx="8204528" cy="711755"/>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Controlling What It Prints (Cell)</a:t>
            </a:r>
            <a:endParaRPr b="1" i="1" sz="4400">
              <a:latin typeface="Quattrocento Sans"/>
              <a:ea typeface="Quattrocento Sans"/>
              <a:cs typeface="Quattrocento Sans"/>
              <a:sym typeface="Quattrocento Sans"/>
            </a:endParaRPr>
          </a:p>
        </p:txBody>
      </p:sp>
      <p:sp>
        <p:nvSpPr>
          <p:cNvPr descr="Image result for vectors" id="350" name="Google Shape;350;p1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1" name="Google Shape;351;p1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52" name="Google Shape;352;p19"/>
          <p:cNvSpPr txBox="1"/>
          <p:nvPr/>
        </p:nvSpPr>
        <p:spPr>
          <a:xfrm>
            <a:off x="460375" y="1784555"/>
            <a:ext cx="11176102" cy="2944139"/>
          </a:xfrm>
          <a:prstGeom prst="rect">
            <a:avLst/>
          </a:prstGeom>
          <a:noFill/>
          <a:ln>
            <a:noFill/>
          </a:ln>
        </p:spPr>
        <p:txBody>
          <a:bodyPr anchorCtr="0" anchor="t" bIns="45700" lIns="91425" spcFirstLastPara="1" rIns="91425" wrap="square" tIns="45700">
            <a:spAutoFit/>
          </a:bodyPr>
          <a:lstStyle/>
          <a:p>
            <a:pPr indent="0" lvl="0" marL="12700" marR="5080" rtl="0" algn="l">
              <a:lnSpc>
                <a:spcPct val="101600"/>
              </a:lnSpc>
              <a:spcBef>
                <a:spcPts val="0"/>
              </a:spcBef>
              <a:spcAft>
                <a:spcPts val="0"/>
              </a:spcAft>
              <a:buNone/>
            </a:pPr>
            <a:r>
              <a:rPr i="1" lang="en-IN" sz="2200">
                <a:solidFill>
                  <a:schemeClr val="dk1"/>
                </a:solidFill>
                <a:latin typeface="Quattrocento Sans"/>
                <a:ea typeface="Quattrocento Sans"/>
                <a:cs typeface="Quattrocento Sans"/>
                <a:sym typeface="Quattrocento Sans"/>
              </a:rPr>
              <a:t>If your worksheet contains confidential information, you may want to print the worksheet but  not the confidential parts. You can use several techniques to prevent certain parts of a  worksheet from printing:</a:t>
            </a:r>
            <a:endParaRPr/>
          </a:p>
          <a:p>
            <a:pPr indent="0" lvl="0" marL="0" marR="0" rtl="0" algn="l">
              <a:lnSpc>
                <a:spcPct val="100000"/>
              </a:lnSpc>
              <a:spcBef>
                <a:spcPts val="15"/>
              </a:spcBef>
              <a:spcAft>
                <a:spcPts val="0"/>
              </a:spcAft>
              <a:buNone/>
            </a:pPr>
            <a:r>
              <a:t/>
            </a:r>
            <a:endParaRPr i="1" sz="2200">
              <a:solidFill>
                <a:schemeClr val="dk1"/>
              </a:solidFill>
              <a:latin typeface="Quattrocento Sans"/>
              <a:ea typeface="Quattrocento Sans"/>
              <a:cs typeface="Quattrocento Sans"/>
              <a:sym typeface="Quattrocento Sans"/>
            </a:endParaRPr>
          </a:p>
          <a:p>
            <a:pPr indent="-302260" lvl="0" marL="314325" marR="5080" rtl="0" algn="just">
              <a:lnSpc>
                <a:spcPct val="101600"/>
              </a:lnSpc>
              <a:spcBef>
                <a:spcPts val="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Hide rows or columns. When you hide rows or columns, the hidden rows or columns aren’t  printed. Choose Home  Cells  Format drop-down list to hide the selected rows or  columns.</a:t>
            </a:r>
            <a:endParaRPr i="1" sz="2200">
              <a:solidFill>
                <a:schemeClr val="dk1"/>
              </a:solidFill>
              <a:latin typeface="Quattrocento Sans"/>
              <a:ea typeface="Quattrocento Sans"/>
              <a:cs typeface="Quattrocento Sans"/>
              <a:sym typeface="Quattrocento Sans"/>
            </a:endParaRPr>
          </a:p>
          <a:p>
            <a:pPr indent="0" lvl="0" marL="2697480" marR="0" rtl="0" algn="just">
              <a:lnSpc>
                <a:spcPct val="100000"/>
              </a:lnSpc>
              <a:spcBef>
                <a:spcPts val="830"/>
              </a:spcBef>
              <a:spcAft>
                <a:spcPts val="0"/>
              </a:spcAft>
              <a:buNone/>
            </a:pPr>
            <a:r>
              <a:t/>
            </a:r>
            <a:endParaRPr sz="2200">
              <a:solidFill>
                <a:schemeClr val="dk1"/>
              </a:solidFill>
              <a:latin typeface="Calibri"/>
              <a:ea typeface="Calibri"/>
              <a:cs typeface="Calibri"/>
              <a:sym typeface="Calibri"/>
            </a:endParaRPr>
          </a:p>
        </p:txBody>
      </p:sp>
      <p:sp>
        <p:nvSpPr>
          <p:cNvPr id="353" name="Google Shape;353;p19"/>
          <p:cNvSpPr txBox="1"/>
          <p:nvPr/>
        </p:nvSpPr>
        <p:spPr>
          <a:xfrm>
            <a:off x="452510" y="4384320"/>
            <a:ext cx="2931261" cy="769441"/>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2200"/>
              <a:buFont typeface="Noto Sans Symbols"/>
              <a:buChar char="⮚"/>
            </a:pPr>
            <a:r>
              <a:rPr i="1" lang="en-IN" sz="2200">
                <a:solidFill>
                  <a:schemeClr val="dk1"/>
                </a:solidFill>
                <a:latin typeface="Quattrocento Sans"/>
                <a:ea typeface="Quattrocento Sans"/>
                <a:cs typeface="Quattrocento Sans"/>
                <a:sym typeface="Quattrocento Sans"/>
              </a:rPr>
              <a:t>Hide cells or ranges.</a:t>
            </a:r>
            <a:endParaRPr/>
          </a:p>
          <a:p>
            <a:pPr indent="-146050" lvl="0" marL="285750" marR="0" rtl="0" algn="l">
              <a:spcBef>
                <a:spcPts val="0"/>
              </a:spcBef>
              <a:spcAft>
                <a:spcPts val="0"/>
              </a:spcAft>
              <a:buClr>
                <a:schemeClr val="dk1"/>
              </a:buClr>
              <a:buSzPts val="2200"/>
              <a:buFont typeface="Noto Sans Symbols"/>
              <a:buNone/>
            </a:pPr>
            <a:r>
              <a:t/>
            </a:r>
            <a:endParaRPr i="1" sz="2200">
              <a:solidFill>
                <a:schemeClr val="dk1"/>
              </a:solidFill>
              <a:latin typeface="Calibri"/>
              <a:ea typeface="Calibri"/>
              <a:cs typeface="Calibri"/>
              <a:sym typeface="Calibri"/>
            </a:endParaRPr>
          </a:p>
        </p:txBody>
      </p:sp>
      <p:sp>
        <p:nvSpPr>
          <p:cNvPr id="354" name="Google Shape;354;p19"/>
          <p:cNvSpPr txBox="1"/>
          <p:nvPr/>
        </p:nvSpPr>
        <p:spPr>
          <a:xfrm>
            <a:off x="3383771" y="4382784"/>
            <a:ext cx="7583620" cy="2154821"/>
          </a:xfrm>
          <a:prstGeom prst="rect">
            <a:avLst/>
          </a:prstGeom>
          <a:noFill/>
          <a:ln>
            <a:noFill/>
          </a:ln>
        </p:spPr>
        <p:txBody>
          <a:bodyPr anchorCtr="0" anchor="t" bIns="45700" lIns="91425" spcFirstLastPara="1" rIns="91425" wrap="square" tIns="45700">
            <a:spAutoFit/>
          </a:bodyPr>
          <a:lstStyle/>
          <a:p>
            <a:pPr indent="-285750" lvl="0" marL="548005" marR="129539" rtl="0" algn="l">
              <a:lnSpc>
                <a:spcPct val="101899"/>
              </a:lnSpc>
              <a:spcBef>
                <a:spcPts val="0"/>
              </a:spcBef>
              <a:spcAft>
                <a:spcPts val="0"/>
              </a:spcAft>
              <a:buClr>
                <a:schemeClr val="dk1"/>
              </a:buClr>
              <a:buSzPts val="2200"/>
              <a:buFont typeface="Courier New"/>
              <a:buChar char="o"/>
            </a:pPr>
            <a:r>
              <a:rPr i="1" lang="en-IN" sz="2200">
                <a:solidFill>
                  <a:schemeClr val="dk1"/>
                </a:solidFill>
                <a:latin typeface="Quattrocento Sans"/>
                <a:ea typeface="Quattrocento Sans"/>
                <a:cs typeface="Quattrocento Sans"/>
                <a:sym typeface="Quattrocento Sans"/>
              </a:rPr>
              <a:t>You can hide cells or ranges by making the text colour the same colour as the background colour. Be aware, however, that this method may not work for  all printers.</a:t>
            </a:r>
            <a:endParaRPr i="1" sz="2200">
              <a:solidFill>
                <a:schemeClr val="dk1"/>
              </a:solidFill>
              <a:latin typeface="Quattrocento Sans"/>
              <a:ea typeface="Quattrocento Sans"/>
              <a:cs typeface="Quattrocento Sans"/>
              <a:sym typeface="Quattrocento Sans"/>
            </a:endParaRPr>
          </a:p>
          <a:p>
            <a:pPr indent="-285750" lvl="0" marL="548005" marR="129539" rtl="0" algn="l">
              <a:lnSpc>
                <a:spcPct val="101899"/>
              </a:lnSpc>
              <a:spcBef>
                <a:spcPts val="95"/>
              </a:spcBef>
              <a:spcAft>
                <a:spcPts val="0"/>
              </a:spcAft>
              <a:buClr>
                <a:schemeClr val="dk1"/>
              </a:buClr>
              <a:buSzPts val="2200"/>
              <a:buFont typeface="Courier New"/>
              <a:buChar char="o"/>
            </a:pPr>
            <a:r>
              <a:rPr i="1" lang="en-IN" sz="2200">
                <a:solidFill>
                  <a:schemeClr val="dk1"/>
                </a:solidFill>
                <a:latin typeface="Quattrocento Sans"/>
                <a:ea typeface="Quattrocento Sans"/>
                <a:cs typeface="Quattrocento Sans"/>
                <a:sym typeface="Quattrocento Sans"/>
              </a:rPr>
              <a:t>You can hide cells by using a custom number format that consists of three  semicolons (;;;)</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7" name="Google Shape;117;p2"/>
          <p:cNvSpPr txBox="1"/>
          <p:nvPr>
            <p:ph type="title"/>
          </p:nvPr>
        </p:nvSpPr>
        <p:spPr>
          <a:xfrm flipH="1">
            <a:off x="838198" y="681039"/>
            <a:ext cx="416150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Printing Basic</a:t>
            </a:r>
            <a:endParaRPr b="1" i="1" sz="4400">
              <a:latin typeface="Quattrocento Sans"/>
              <a:ea typeface="Quattrocento Sans"/>
              <a:cs typeface="Quattrocento Sans"/>
              <a:sym typeface="Quattrocento Sans"/>
            </a:endParaRPr>
          </a:p>
        </p:txBody>
      </p:sp>
      <p:sp>
        <p:nvSpPr>
          <p:cNvPr descr="Image result for vectors" id="118" name="Google Shape;118;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20" name="Google Shape;120;p2"/>
          <p:cNvSpPr txBox="1"/>
          <p:nvPr/>
        </p:nvSpPr>
        <p:spPr>
          <a:xfrm>
            <a:off x="838198" y="1587595"/>
            <a:ext cx="11031793" cy="1131528"/>
          </a:xfrm>
          <a:prstGeom prst="rect">
            <a:avLst/>
          </a:prstGeom>
          <a:noFill/>
          <a:ln>
            <a:noFill/>
          </a:ln>
        </p:spPr>
        <p:txBody>
          <a:bodyPr anchorCtr="0" anchor="t" bIns="45700" lIns="91425" spcFirstLastPara="1" rIns="91425" wrap="square" tIns="45700">
            <a:spAutoFit/>
          </a:bodyPr>
          <a:lstStyle/>
          <a:p>
            <a:pPr indent="0" lvl="0" marL="12700" marR="5080" rtl="0" algn="l">
              <a:lnSpc>
                <a:spcPct val="150000"/>
              </a:lnSpc>
              <a:spcBef>
                <a:spcPts val="0"/>
              </a:spcBef>
              <a:spcAft>
                <a:spcPts val="0"/>
              </a:spcAft>
              <a:buNone/>
            </a:pPr>
            <a:r>
              <a:rPr i="1" lang="en-IN" sz="2400">
                <a:solidFill>
                  <a:schemeClr val="dk1"/>
                </a:solidFill>
                <a:latin typeface="Quattrocento Sans"/>
                <a:ea typeface="Quattrocento Sans"/>
                <a:cs typeface="Quattrocento Sans"/>
                <a:sym typeface="Quattrocento Sans"/>
              </a:rPr>
              <a:t>To print with default settings, use the Quick Print option. (File ➪ Print ➪ click the Print button  “or” CTRL + P).</a:t>
            </a:r>
            <a:endParaRPr i="1" sz="2400">
              <a:solidFill>
                <a:schemeClr val="dk1"/>
              </a:solidFill>
              <a:latin typeface="Quattrocento Sans"/>
              <a:ea typeface="Quattrocento Sans"/>
              <a:cs typeface="Quattrocento Sans"/>
              <a:sym typeface="Quattrocento Sans"/>
            </a:endParaRPr>
          </a:p>
        </p:txBody>
      </p:sp>
      <p:sp>
        <p:nvSpPr>
          <p:cNvPr id="121" name="Google Shape;121;p2"/>
          <p:cNvSpPr/>
          <p:nvPr/>
        </p:nvSpPr>
        <p:spPr>
          <a:xfrm>
            <a:off x="756159" y="3429000"/>
            <a:ext cx="4705604" cy="1960049"/>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2" name="Google Shape;122;p2"/>
          <p:cNvSpPr/>
          <p:nvPr/>
        </p:nvSpPr>
        <p:spPr>
          <a:xfrm>
            <a:off x="6883311" y="2917734"/>
            <a:ext cx="4552530" cy="3388594"/>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 name="Google Shape;123;p2"/>
          <p:cNvSpPr/>
          <p:nvPr/>
        </p:nvSpPr>
        <p:spPr>
          <a:xfrm>
            <a:off x="1331594" y="3429000"/>
            <a:ext cx="674187" cy="405581"/>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 name="Google Shape;124;p2"/>
          <p:cNvSpPr/>
          <p:nvPr/>
        </p:nvSpPr>
        <p:spPr>
          <a:xfrm>
            <a:off x="8465574" y="4138878"/>
            <a:ext cx="1017639" cy="860825"/>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 name="Google Shape;125;p2"/>
          <p:cNvSpPr/>
          <p:nvPr/>
        </p:nvSpPr>
        <p:spPr>
          <a:xfrm>
            <a:off x="6883311" y="5515897"/>
            <a:ext cx="1331541" cy="309716"/>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2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0" name="Google Shape;360;p20"/>
          <p:cNvSpPr txBox="1"/>
          <p:nvPr>
            <p:ph type="title"/>
          </p:nvPr>
        </p:nvSpPr>
        <p:spPr>
          <a:xfrm flipH="1">
            <a:off x="838197" y="681038"/>
            <a:ext cx="9158259"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Controlling What It Prints (Objects)</a:t>
            </a:r>
            <a:endParaRPr b="1" i="1" sz="4400">
              <a:latin typeface="Quattrocento Sans"/>
              <a:ea typeface="Quattrocento Sans"/>
              <a:cs typeface="Quattrocento Sans"/>
              <a:sym typeface="Quattrocento Sans"/>
            </a:endParaRPr>
          </a:p>
        </p:txBody>
      </p:sp>
      <p:sp>
        <p:nvSpPr>
          <p:cNvPr descr="Image result for vectors" id="361" name="Google Shape;361;p2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2" name="Google Shape;362;p2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363" name="Google Shape;363;p20"/>
          <p:cNvSpPr/>
          <p:nvPr/>
        </p:nvSpPr>
        <p:spPr>
          <a:xfrm>
            <a:off x="1179871" y="3072531"/>
            <a:ext cx="3226749" cy="3471378"/>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4" name="Google Shape;364;p20"/>
          <p:cNvSpPr/>
          <p:nvPr/>
        </p:nvSpPr>
        <p:spPr>
          <a:xfrm>
            <a:off x="6592529" y="2964425"/>
            <a:ext cx="4810973" cy="3579483"/>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5" name="Google Shape;365;p20"/>
          <p:cNvSpPr txBox="1"/>
          <p:nvPr/>
        </p:nvSpPr>
        <p:spPr>
          <a:xfrm>
            <a:off x="788497" y="1631556"/>
            <a:ext cx="10615005"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400">
                <a:solidFill>
                  <a:schemeClr val="dk1"/>
                </a:solidFill>
                <a:latin typeface="Quattrocento Sans"/>
                <a:ea typeface="Quattrocento Sans"/>
                <a:cs typeface="Quattrocento Sans"/>
                <a:sym typeface="Quattrocento Sans"/>
              </a:rPr>
              <a:t>Right click on any border of the object or graph, select "Size &amp; Properties" from the menu,  under "Properties Menu", uncheck "Print object“</a:t>
            </a:r>
            <a:endParaRPr i="1" sz="24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1" name="Google Shape;131;p3"/>
          <p:cNvSpPr txBox="1"/>
          <p:nvPr>
            <p:ph type="title"/>
          </p:nvPr>
        </p:nvSpPr>
        <p:spPr>
          <a:xfrm flipH="1">
            <a:off x="838198" y="681039"/>
            <a:ext cx="416150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Printing Basic</a:t>
            </a:r>
            <a:endParaRPr b="1" i="1" sz="4400">
              <a:latin typeface="Quattrocento Sans"/>
              <a:ea typeface="Quattrocento Sans"/>
              <a:cs typeface="Quattrocento Sans"/>
              <a:sym typeface="Quattrocento Sans"/>
            </a:endParaRPr>
          </a:p>
        </p:txBody>
      </p:sp>
      <p:sp>
        <p:nvSpPr>
          <p:cNvPr descr="Image result for vectors" id="132" name="Google Shape;132;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 name="Google Shape;133;p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34" name="Google Shape;134;p3"/>
          <p:cNvSpPr txBox="1"/>
          <p:nvPr/>
        </p:nvSpPr>
        <p:spPr>
          <a:xfrm>
            <a:off x="838201" y="1641077"/>
            <a:ext cx="10899057" cy="5627823"/>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300" u="sng">
                <a:solidFill>
                  <a:schemeClr val="dk1"/>
                </a:solidFill>
                <a:latin typeface="Quattrocento Sans"/>
                <a:ea typeface="Quattrocento Sans"/>
                <a:cs typeface="Quattrocento Sans"/>
                <a:sym typeface="Quattrocento Sans"/>
              </a:rPr>
              <a:t>Default print settings</a:t>
            </a:r>
            <a:endParaRPr/>
          </a:p>
          <a:p>
            <a:pPr indent="-104139" lvl="0" marL="341630" marR="5080" rtl="0" algn="l">
              <a:lnSpc>
                <a:spcPct val="101899"/>
              </a:lnSpc>
              <a:spcBef>
                <a:spcPts val="82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250189" lvl="0" marL="341630" marR="5080" rtl="0" algn="l">
              <a:lnSpc>
                <a:spcPct val="101899"/>
              </a:lnSpc>
              <a:spcBef>
                <a:spcPts val="82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Prints the active worksheet (or all selected  worksheets), including any embedded charts or  objects</a:t>
            </a:r>
            <a:endParaRPr i="1" sz="2300">
              <a:solidFill>
                <a:schemeClr val="dk1"/>
              </a:solidFill>
              <a:latin typeface="Quattrocento Sans"/>
              <a:ea typeface="Quattrocento Sans"/>
              <a:cs typeface="Quattrocento Sans"/>
              <a:sym typeface="Quattrocento Sans"/>
            </a:endParaRPr>
          </a:p>
          <a:p>
            <a:pPr indent="-104775" lvl="0" marL="341630" marR="0" rtl="0" algn="l">
              <a:lnSpc>
                <a:spcPct val="100000"/>
              </a:lnSpc>
              <a:spcBef>
                <a:spcPts val="35"/>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250825" lvl="0" marL="341630" marR="0" rtl="0" algn="l">
              <a:lnSpc>
                <a:spcPct val="100000"/>
              </a:lnSpc>
              <a:spcBef>
                <a:spcPts val="3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Prints one copy</a:t>
            </a:r>
            <a:endParaRPr i="1" sz="2300">
              <a:solidFill>
                <a:schemeClr val="dk1"/>
              </a:solidFill>
              <a:latin typeface="Quattrocento Sans"/>
              <a:ea typeface="Quattrocento Sans"/>
              <a:cs typeface="Quattrocento Sans"/>
              <a:sym typeface="Quattrocento Sans"/>
            </a:endParaRPr>
          </a:p>
          <a:p>
            <a:pPr indent="-104775" lvl="0" marL="341630" marR="0" rtl="0" algn="l">
              <a:lnSpc>
                <a:spcPct val="100000"/>
              </a:lnSpc>
              <a:spcBef>
                <a:spcPts val="35"/>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250825" lvl="0" marL="341630" marR="0" rtl="0" algn="l">
              <a:lnSpc>
                <a:spcPct val="100000"/>
              </a:lnSpc>
              <a:spcBef>
                <a:spcPts val="3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Prints the entire active worksheet</a:t>
            </a:r>
            <a:endParaRPr i="1" sz="2300">
              <a:solidFill>
                <a:schemeClr val="dk1"/>
              </a:solidFill>
              <a:latin typeface="Quattrocento Sans"/>
              <a:ea typeface="Quattrocento Sans"/>
              <a:cs typeface="Quattrocento Sans"/>
              <a:sym typeface="Quattrocento Sans"/>
            </a:endParaRPr>
          </a:p>
          <a:p>
            <a:pPr indent="-104775" lvl="0" marL="341630" marR="0" rtl="0" algn="l">
              <a:lnSpc>
                <a:spcPct val="100000"/>
              </a:lnSpc>
              <a:spcBef>
                <a:spcPts val="1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250825" lvl="0" marL="341630" marR="0" rtl="0" algn="l">
              <a:lnSpc>
                <a:spcPct val="100000"/>
              </a:lnSpc>
              <a:spcBef>
                <a:spcPts val="1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Prints in portrait mode Doesn’t scale the printed output</a:t>
            </a:r>
            <a:endParaRPr/>
          </a:p>
          <a:p>
            <a:pPr indent="-104775" lvl="0" marL="341630" marR="0" rtl="0" algn="l">
              <a:spcBef>
                <a:spcPts val="4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250825" lvl="0" marL="341630" marR="0" rtl="0" algn="l">
              <a:spcBef>
                <a:spcPts val="4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Uses letter-size paper with 0.75-inch margins for the  top and bottom and 0.70-inch margins for the left and  right margins (for the U.S. version)</a:t>
            </a:r>
            <a:endParaRPr i="1" sz="2300">
              <a:solidFill>
                <a:schemeClr val="dk1"/>
              </a:solidFill>
              <a:latin typeface="Quattrocento Sans"/>
              <a:ea typeface="Quattrocento Sans"/>
              <a:cs typeface="Quattrocento Sans"/>
              <a:sym typeface="Quattrocento Sans"/>
            </a:endParaRPr>
          </a:p>
          <a:p>
            <a:pPr indent="-111125" lvl="0" marL="341630" marR="0" rtl="0" algn="l">
              <a:lnSpc>
                <a:spcPct val="100000"/>
              </a:lnSpc>
              <a:spcBef>
                <a:spcPts val="40"/>
              </a:spcBef>
              <a:spcAft>
                <a:spcPts val="0"/>
              </a:spcAft>
              <a:buClr>
                <a:schemeClr val="dk1"/>
              </a:buClr>
              <a:buSzPts val="2200"/>
              <a:buFont typeface="Noto Sans Symbols"/>
              <a:buNone/>
            </a:pPr>
            <a:r>
              <a:t/>
            </a:r>
            <a:endParaRPr i="1" sz="2200">
              <a:solidFill>
                <a:schemeClr val="dk1"/>
              </a:solidFill>
              <a:latin typeface="Quattrocento Sans"/>
              <a:ea typeface="Quattrocento Sans"/>
              <a:cs typeface="Quattrocento Sans"/>
              <a:sym typeface="Quattrocento Sans"/>
            </a:endParaRPr>
          </a:p>
          <a:p>
            <a:pPr indent="-98425" lvl="0" marL="341630" marR="0" rtl="0" algn="l">
              <a:lnSpc>
                <a:spcPct val="100000"/>
              </a:lnSpc>
              <a:spcBef>
                <a:spcPts val="40"/>
              </a:spcBef>
              <a:spcAft>
                <a:spcPts val="0"/>
              </a:spcAft>
              <a:buClr>
                <a:schemeClr val="dk1"/>
              </a:buClr>
              <a:buSzPts val="2400"/>
              <a:buFont typeface="Noto Sans Symbols"/>
              <a:buNone/>
            </a:pPr>
            <a:r>
              <a:t/>
            </a:r>
            <a:endParaRPr sz="2400">
              <a:solidFill>
                <a:schemeClr val="dk1"/>
              </a:solidFill>
              <a:latin typeface="Arial"/>
              <a:ea typeface="Arial"/>
              <a:cs typeface="Arial"/>
              <a:sym typeface="Arial"/>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0" name="Google Shape;140;p4"/>
          <p:cNvSpPr txBox="1"/>
          <p:nvPr>
            <p:ph type="title"/>
          </p:nvPr>
        </p:nvSpPr>
        <p:spPr>
          <a:xfrm flipH="1">
            <a:off x="838198" y="681039"/>
            <a:ext cx="416150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Printing Basic</a:t>
            </a:r>
            <a:endParaRPr b="1" i="1" sz="4400">
              <a:latin typeface="Quattrocento Sans"/>
              <a:ea typeface="Quattrocento Sans"/>
              <a:cs typeface="Quattrocento Sans"/>
              <a:sym typeface="Quattrocento Sans"/>
            </a:endParaRPr>
          </a:p>
        </p:txBody>
      </p:sp>
      <p:sp>
        <p:nvSpPr>
          <p:cNvPr descr="Image result for vectors" id="141" name="Google Shape;141;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43" name="Google Shape;143;p4"/>
          <p:cNvSpPr txBox="1"/>
          <p:nvPr/>
        </p:nvSpPr>
        <p:spPr>
          <a:xfrm>
            <a:off x="838201" y="1641077"/>
            <a:ext cx="10754031" cy="3769622"/>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IN" sz="2300" u="sng">
                <a:solidFill>
                  <a:schemeClr val="dk1"/>
                </a:solidFill>
                <a:latin typeface="Quattrocento Sans"/>
                <a:ea typeface="Quattrocento Sans"/>
                <a:cs typeface="Quattrocento Sans"/>
                <a:sym typeface="Quattrocento Sans"/>
              </a:rPr>
              <a:t>Default print settings</a:t>
            </a:r>
            <a:endParaRPr/>
          </a:p>
          <a:p>
            <a:pPr indent="-104140" lvl="0" marL="262255" marR="0" rtl="0" algn="l">
              <a:lnSpc>
                <a:spcPct val="100000"/>
              </a:lnSpc>
              <a:spcBef>
                <a:spcPts val="4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250190" lvl="0" marL="262255" marR="0" rtl="0" algn="l">
              <a:lnSpc>
                <a:spcPct val="100000"/>
              </a:lnSpc>
              <a:spcBef>
                <a:spcPts val="4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Prints with no headers or footers</a:t>
            </a:r>
            <a:endParaRPr i="1" sz="2300">
              <a:solidFill>
                <a:schemeClr val="dk1"/>
              </a:solidFill>
              <a:latin typeface="Quattrocento Sans"/>
              <a:ea typeface="Quattrocento Sans"/>
              <a:cs typeface="Quattrocento Sans"/>
              <a:sym typeface="Quattrocento Sans"/>
            </a:endParaRPr>
          </a:p>
          <a:p>
            <a:pPr indent="-104140" lvl="0" marL="262255" marR="0" rtl="0" algn="l">
              <a:lnSpc>
                <a:spcPct val="100000"/>
              </a:lnSpc>
              <a:spcBef>
                <a:spcPts val="35"/>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250190" lvl="0" marL="262255" marR="0" rtl="0" algn="l">
              <a:lnSpc>
                <a:spcPct val="100000"/>
              </a:lnSpc>
              <a:spcBef>
                <a:spcPts val="35"/>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Doesn’t print cell comments</a:t>
            </a:r>
            <a:endParaRPr i="1" sz="2300">
              <a:solidFill>
                <a:schemeClr val="dk1"/>
              </a:solidFill>
              <a:latin typeface="Quattrocento Sans"/>
              <a:ea typeface="Quattrocento Sans"/>
              <a:cs typeface="Quattrocento Sans"/>
              <a:sym typeface="Quattrocento Sans"/>
            </a:endParaRPr>
          </a:p>
          <a:p>
            <a:pPr indent="-104140" lvl="0" marL="262255" marR="0" rtl="0" algn="l">
              <a:lnSpc>
                <a:spcPct val="100000"/>
              </a:lnSpc>
              <a:spcBef>
                <a:spcPts val="1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250190" lvl="0" marL="262255" marR="0" rtl="0" algn="l">
              <a:lnSpc>
                <a:spcPct val="100000"/>
              </a:lnSpc>
              <a:spcBef>
                <a:spcPts val="1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Prints with no cell gridlines</a:t>
            </a:r>
            <a:endParaRPr i="1" sz="2300">
              <a:solidFill>
                <a:schemeClr val="dk1"/>
              </a:solidFill>
              <a:latin typeface="Quattrocento Sans"/>
              <a:ea typeface="Quattrocento Sans"/>
              <a:cs typeface="Quattrocento Sans"/>
              <a:sym typeface="Quattrocento Sans"/>
            </a:endParaRPr>
          </a:p>
          <a:p>
            <a:pPr indent="-104140" lvl="0" marL="262255" marR="49530" rtl="0" algn="l">
              <a:lnSpc>
                <a:spcPct val="101899"/>
              </a:lnSpc>
              <a:spcBef>
                <a:spcPts val="0"/>
              </a:spcBef>
              <a:spcAft>
                <a:spcPts val="0"/>
              </a:spcAft>
              <a:buClr>
                <a:schemeClr val="dk1"/>
              </a:buClr>
              <a:buSzPts val="2300"/>
              <a:buFont typeface="Noto Sans Symbols"/>
              <a:buNone/>
            </a:pPr>
            <a:r>
              <a:t/>
            </a:r>
            <a:endParaRPr i="1" sz="2300">
              <a:solidFill>
                <a:schemeClr val="dk1"/>
              </a:solidFill>
              <a:latin typeface="Quattrocento Sans"/>
              <a:ea typeface="Quattrocento Sans"/>
              <a:cs typeface="Quattrocento Sans"/>
              <a:sym typeface="Quattrocento Sans"/>
            </a:endParaRPr>
          </a:p>
          <a:p>
            <a:pPr indent="-250190" lvl="0" marL="262255" marR="49530" rtl="0" algn="l">
              <a:lnSpc>
                <a:spcPct val="101899"/>
              </a:lnSpc>
              <a:spcBef>
                <a:spcPts val="0"/>
              </a:spcBef>
              <a:spcAft>
                <a:spcPts val="0"/>
              </a:spcAft>
              <a:buClr>
                <a:schemeClr val="dk1"/>
              </a:buClr>
              <a:buSzPts val="2300"/>
              <a:buFont typeface="Noto Sans Symbols"/>
              <a:buChar char="⮚"/>
            </a:pPr>
            <a:r>
              <a:rPr i="1" lang="en-IN" sz="2300">
                <a:solidFill>
                  <a:schemeClr val="dk1"/>
                </a:solidFill>
                <a:latin typeface="Quattrocento Sans"/>
                <a:ea typeface="Quattrocento Sans"/>
                <a:cs typeface="Quattrocento Sans"/>
                <a:sym typeface="Quattrocento Sans"/>
              </a:rPr>
              <a:t>For wide worksheets that span multiple pages, prints  down and then over</a:t>
            </a:r>
            <a:endParaRPr i="1" sz="2300">
              <a:solidFill>
                <a:schemeClr val="dk1"/>
              </a:solidFill>
              <a:latin typeface="Quattrocento Sans"/>
              <a:ea typeface="Quattrocento Sans"/>
              <a:cs typeface="Quattrocento Sans"/>
              <a:sym typeface="Quattrocento Sans"/>
            </a:endParaRPr>
          </a:p>
          <a:p>
            <a:pPr indent="-98425" lvl="0" marL="341630" marR="0" rtl="0" algn="l">
              <a:lnSpc>
                <a:spcPct val="100000"/>
              </a:lnSpc>
              <a:spcBef>
                <a:spcPts val="40"/>
              </a:spcBef>
              <a:spcAft>
                <a:spcPts val="0"/>
              </a:spcAft>
              <a:buClr>
                <a:schemeClr val="dk1"/>
              </a:buClr>
              <a:buSzPts val="2400"/>
              <a:buFont typeface="Noto Sans Symbols"/>
              <a:buNone/>
            </a:pPr>
            <a:r>
              <a:t/>
            </a:r>
            <a:endParaRPr sz="2400">
              <a:solidFill>
                <a:schemeClr val="dk1"/>
              </a:solidFill>
              <a:latin typeface="Arial"/>
              <a:ea typeface="Arial"/>
              <a:cs typeface="Arial"/>
              <a:sym typeface="Arial"/>
            </a:endParaRPr>
          </a:p>
        </p:txBody>
      </p:sp>
      <p:sp>
        <p:nvSpPr>
          <p:cNvPr id="144" name="Google Shape;144;p4"/>
          <p:cNvSpPr/>
          <p:nvPr/>
        </p:nvSpPr>
        <p:spPr>
          <a:xfrm>
            <a:off x="155575" y="5215747"/>
            <a:ext cx="8619715" cy="1435776"/>
          </a:xfrm>
          <a:prstGeom prst="roundRect">
            <a:avLst>
              <a:gd fmla="val 16667" name="adj"/>
            </a:avLst>
          </a:prstGeom>
          <a:solidFill>
            <a:srgbClr val="FCD3C2"/>
          </a:solid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 name="Google Shape;145;p4"/>
          <p:cNvSpPr txBox="1"/>
          <p:nvPr/>
        </p:nvSpPr>
        <p:spPr>
          <a:xfrm>
            <a:off x="265471" y="5327942"/>
            <a:ext cx="8332839"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IN" sz="1800">
                <a:solidFill>
                  <a:schemeClr val="dk1"/>
                </a:solidFill>
                <a:latin typeface="Quattrocento Sans"/>
                <a:ea typeface="Quattrocento Sans"/>
                <a:cs typeface="Quattrocento Sans"/>
                <a:sym typeface="Quattrocento Sans"/>
              </a:rPr>
              <a:t>When you print a worksheet, Excel prints only the active area of the worksheet. In other  words, it won’t print all 17 billion cells — just those that have data in them. If the  worksheet contains any embedded charts or other graphic objects, they’re also printed</a:t>
            </a:r>
            <a:r>
              <a:rPr b="1" lang="en-IN" sz="1800">
                <a:solidFill>
                  <a:schemeClr val="dk1"/>
                </a:solidFill>
                <a:latin typeface="Arial"/>
                <a:ea typeface="Arial"/>
                <a:cs typeface="Arial"/>
                <a:sym typeface="Arial"/>
              </a:rPr>
              <a:t>.</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4"/>
          <p:cNvSpPr/>
          <p:nvPr/>
        </p:nvSpPr>
        <p:spPr>
          <a:xfrm>
            <a:off x="9173496" y="5215747"/>
            <a:ext cx="2753033" cy="1477328"/>
          </a:xfrm>
          <a:prstGeom prst="roundRect">
            <a:avLst>
              <a:gd fmla="val 16667" name="adj"/>
            </a:avLst>
          </a:prstGeom>
          <a:solidFill>
            <a:srgbClr val="FCD3C2"/>
          </a:solid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7" name="Google Shape;147;p4"/>
          <p:cNvSpPr txBox="1"/>
          <p:nvPr/>
        </p:nvSpPr>
        <p:spPr>
          <a:xfrm>
            <a:off x="9362766" y="5327942"/>
            <a:ext cx="2374492"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IN" sz="1800">
                <a:solidFill>
                  <a:schemeClr val="dk1"/>
                </a:solidFill>
                <a:latin typeface="Quattrocento Sans"/>
                <a:ea typeface="Quattrocento Sans"/>
                <a:cs typeface="Quattrocento Sans"/>
                <a:sym typeface="Quattrocento Sans"/>
              </a:rPr>
              <a:t>Press Ctrl+End to  move to the last  active cell in the  worksheet</a:t>
            </a:r>
            <a:endParaRPr i="1" sz="18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3" name="Google Shape;153;p5"/>
          <p:cNvSpPr txBox="1"/>
          <p:nvPr>
            <p:ph type="title"/>
          </p:nvPr>
        </p:nvSpPr>
        <p:spPr>
          <a:xfrm flipH="1">
            <a:off x="838198" y="681039"/>
            <a:ext cx="4161505"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Printing Basic</a:t>
            </a:r>
            <a:endParaRPr b="1" i="1" sz="4400">
              <a:latin typeface="Quattrocento Sans"/>
              <a:ea typeface="Quattrocento Sans"/>
              <a:cs typeface="Quattrocento Sans"/>
              <a:sym typeface="Quattrocento Sans"/>
            </a:endParaRPr>
          </a:p>
        </p:txBody>
      </p:sp>
      <p:sp>
        <p:nvSpPr>
          <p:cNvPr descr="Image result for vectors" id="154" name="Google Shape;154;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5" name="Google Shape;155;p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56" name="Google Shape;156;p5"/>
          <p:cNvSpPr txBox="1"/>
          <p:nvPr/>
        </p:nvSpPr>
        <p:spPr>
          <a:xfrm>
            <a:off x="838201" y="1455143"/>
            <a:ext cx="11031793" cy="658385"/>
          </a:xfrm>
          <a:prstGeom prst="rect">
            <a:avLst/>
          </a:prstGeom>
          <a:noFill/>
          <a:ln>
            <a:noFill/>
          </a:ln>
        </p:spPr>
        <p:txBody>
          <a:bodyPr anchorCtr="0" anchor="t" bIns="45700" lIns="91425" spcFirstLastPara="1" rIns="91425" wrap="square" tIns="45700">
            <a:spAutoFit/>
          </a:bodyPr>
          <a:lstStyle/>
          <a:p>
            <a:pPr indent="0" lvl="0" marL="12700" marR="5080" rtl="0" algn="l">
              <a:lnSpc>
                <a:spcPct val="150000"/>
              </a:lnSpc>
              <a:spcBef>
                <a:spcPts val="0"/>
              </a:spcBef>
              <a:spcAft>
                <a:spcPts val="0"/>
              </a:spcAft>
              <a:buNone/>
            </a:pPr>
            <a:r>
              <a:rPr b="1" lang="en-IN" sz="2800" u="sng">
                <a:solidFill>
                  <a:schemeClr val="dk1"/>
                </a:solidFill>
                <a:latin typeface="Quattrocento Sans"/>
                <a:ea typeface="Quattrocento Sans"/>
                <a:cs typeface="Quattrocento Sans"/>
                <a:sym typeface="Quattrocento Sans"/>
              </a:rPr>
              <a:t>Understanding Page Setup Settings</a:t>
            </a:r>
            <a:endParaRPr/>
          </a:p>
        </p:txBody>
      </p:sp>
      <p:sp>
        <p:nvSpPr>
          <p:cNvPr id="157" name="Google Shape;157;p5"/>
          <p:cNvSpPr/>
          <p:nvPr/>
        </p:nvSpPr>
        <p:spPr>
          <a:xfrm>
            <a:off x="279968" y="2430103"/>
            <a:ext cx="2270760" cy="2315507"/>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8" name="Google Shape;158;p5"/>
          <p:cNvSpPr/>
          <p:nvPr/>
        </p:nvSpPr>
        <p:spPr>
          <a:xfrm>
            <a:off x="2102649" y="4746705"/>
            <a:ext cx="350519" cy="356615"/>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1</a:t>
            </a:r>
            <a:endParaRPr sz="1800">
              <a:solidFill>
                <a:schemeClr val="dk1"/>
              </a:solidFill>
              <a:latin typeface="Calibri"/>
              <a:ea typeface="Calibri"/>
              <a:cs typeface="Calibri"/>
              <a:sym typeface="Calibri"/>
            </a:endParaRPr>
          </a:p>
        </p:txBody>
      </p:sp>
      <p:sp>
        <p:nvSpPr>
          <p:cNvPr id="159" name="Google Shape;159;p5"/>
          <p:cNvSpPr/>
          <p:nvPr/>
        </p:nvSpPr>
        <p:spPr>
          <a:xfrm>
            <a:off x="2708980" y="2430103"/>
            <a:ext cx="2664936" cy="3385988"/>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0" name="Google Shape;160;p5"/>
          <p:cNvSpPr/>
          <p:nvPr/>
        </p:nvSpPr>
        <p:spPr>
          <a:xfrm>
            <a:off x="5718588" y="2375232"/>
            <a:ext cx="3144258" cy="3385988"/>
          </a:xfrm>
          <a:prstGeom prst="rect">
            <a:avLst/>
          </a:prstGeom>
          <a:blipFill rotWithShape="1">
            <a:blip r:embed="rId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1" name="Google Shape;161;p5"/>
          <p:cNvSpPr/>
          <p:nvPr/>
        </p:nvSpPr>
        <p:spPr>
          <a:xfrm>
            <a:off x="9018245" y="2266628"/>
            <a:ext cx="3144258" cy="3515835"/>
          </a:xfrm>
          <a:prstGeom prst="rect">
            <a:avLst/>
          </a:prstGeom>
          <a:blipFill rotWithShape="1">
            <a:blip r:embed="rId7">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5"/>
          <p:cNvSpPr/>
          <p:nvPr/>
        </p:nvSpPr>
        <p:spPr>
          <a:xfrm>
            <a:off x="4821395" y="5823394"/>
            <a:ext cx="356615" cy="353568"/>
          </a:xfrm>
          <a:prstGeom prst="rect">
            <a:avLst/>
          </a:prstGeom>
          <a:blipFill rotWithShape="1">
            <a:blip r:embed="rId8">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2</a:t>
            </a:r>
            <a:endParaRPr sz="1800">
              <a:solidFill>
                <a:schemeClr val="dk1"/>
              </a:solidFill>
              <a:latin typeface="Calibri"/>
              <a:ea typeface="Calibri"/>
              <a:cs typeface="Calibri"/>
              <a:sym typeface="Calibri"/>
            </a:endParaRPr>
          </a:p>
        </p:txBody>
      </p:sp>
      <p:sp>
        <p:nvSpPr>
          <p:cNvPr id="163" name="Google Shape;163;p5"/>
          <p:cNvSpPr/>
          <p:nvPr/>
        </p:nvSpPr>
        <p:spPr>
          <a:xfrm>
            <a:off x="11691683" y="1811557"/>
            <a:ext cx="356615" cy="353568"/>
          </a:xfrm>
          <a:prstGeom prst="rect">
            <a:avLst/>
          </a:prstGeom>
          <a:blipFill rotWithShape="1">
            <a:blip r:embed="rId8">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2</a:t>
            </a:r>
            <a:endParaRPr sz="1800">
              <a:solidFill>
                <a:schemeClr val="dk1"/>
              </a:solidFill>
              <a:latin typeface="Calibri"/>
              <a:ea typeface="Calibri"/>
              <a:cs typeface="Calibri"/>
              <a:sym typeface="Calibri"/>
            </a:endParaRPr>
          </a:p>
        </p:txBody>
      </p:sp>
      <p:sp>
        <p:nvSpPr>
          <p:cNvPr id="164" name="Google Shape;164;p5"/>
          <p:cNvSpPr/>
          <p:nvPr/>
        </p:nvSpPr>
        <p:spPr>
          <a:xfrm>
            <a:off x="7908871" y="2120831"/>
            <a:ext cx="350520" cy="353567"/>
          </a:xfrm>
          <a:prstGeom prst="rect">
            <a:avLst/>
          </a:prstGeom>
          <a:blipFill rotWithShape="1">
            <a:blip r:embed="rId9">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1</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0" name="Google Shape;170;p6"/>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171" name="Google Shape;171;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2" name="Google Shape;172;p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73" name="Google Shape;173;p6"/>
          <p:cNvSpPr txBox="1"/>
          <p:nvPr/>
        </p:nvSpPr>
        <p:spPr>
          <a:xfrm>
            <a:off x="1087152" y="1676274"/>
            <a:ext cx="5319250" cy="2734723"/>
          </a:xfrm>
          <a:prstGeom prst="rect">
            <a:avLst/>
          </a:prstGeom>
          <a:noFill/>
          <a:ln>
            <a:noFill/>
          </a:ln>
        </p:spPr>
        <p:txBody>
          <a:bodyPr anchorCtr="0" anchor="t" bIns="45700" lIns="91425" spcFirstLastPara="1" rIns="91425" wrap="square" tIns="45700">
            <a:spAutoFit/>
          </a:bodyPr>
          <a:lstStyle/>
          <a:p>
            <a:pPr indent="0" lvl="0" marL="12700" marR="5080" rtl="0" algn="l">
              <a:lnSpc>
                <a:spcPct val="102099"/>
              </a:lnSpc>
              <a:spcBef>
                <a:spcPts val="0"/>
              </a:spcBef>
              <a:spcAft>
                <a:spcPts val="0"/>
              </a:spcAft>
              <a:buNone/>
            </a:pPr>
            <a:r>
              <a:rPr i="1" lang="en-IN" sz="2400">
                <a:solidFill>
                  <a:schemeClr val="dk1"/>
                </a:solidFill>
                <a:latin typeface="Quattrocento Sans"/>
                <a:ea typeface="Quattrocento Sans"/>
                <a:cs typeface="Quattrocento Sans"/>
                <a:sym typeface="Quattrocento Sans"/>
              </a:rPr>
              <a:t>A header is information that appears at  the top of each printed page. A footer is information that  appears at the  bottom of each printed page. By default,  new workbooks do not have headers or footers</a:t>
            </a:r>
            <a:endParaRPr i="1" sz="2400">
              <a:solidFill>
                <a:schemeClr val="dk1"/>
              </a:solidFill>
              <a:latin typeface="Quattrocento Sans"/>
              <a:ea typeface="Quattrocento Sans"/>
              <a:cs typeface="Quattrocento Sans"/>
              <a:sym typeface="Quattrocento Sans"/>
            </a:endParaRPr>
          </a:p>
          <a:p>
            <a:pPr indent="-97790" lvl="0" marL="262255" marR="0" rtl="0" algn="just">
              <a:lnSpc>
                <a:spcPct val="100000"/>
              </a:lnSpc>
              <a:spcBef>
                <a:spcPts val="120"/>
              </a:spcBef>
              <a:spcAft>
                <a:spcPts val="0"/>
              </a:spcAft>
              <a:buClr>
                <a:schemeClr val="dk1"/>
              </a:buClr>
              <a:buSzPts val="2400"/>
              <a:buFont typeface="Noto Sans Symbols"/>
              <a:buNone/>
            </a:pPr>
            <a:r>
              <a:t/>
            </a:r>
            <a:endParaRPr i="1" sz="2400">
              <a:solidFill>
                <a:schemeClr val="dk1"/>
              </a:solidFill>
              <a:latin typeface="Quattrocento Sans"/>
              <a:ea typeface="Quattrocento Sans"/>
              <a:cs typeface="Quattrocento Sans"/>
              <a:sym typeface="Quattrocento Sans"/>
            </a:endParaRPr>
          </a:p>
        </p:txBody>
      </p:sp>
      <p:sp>
        <p:nvSpPr>
          <p:cNvPr id="174" name="Google Shape;174;p6"/>
          <p:cNvSpPr/>
          <p:nvPr/>
        </p:nvSpPr>
        <p:spPr>
          <a:xfrm>
            <a:off x="7428567" y="1046562"/>
            <a:ext cx="4350186" cy="4897038"/>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0" name="Google Shape;180;p7"/>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181" name="Google Shape;181;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2" name="Google Shape;182;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83" name="Google Shape;183;p7"/>
          <p:cNvSpPr txBox="1"/>
          <p:nvPr/>
        </p:nvSpPr>
        <p:spPr>
          <a:xfrm>
            <a:off x="983715" y="1715870"/>
            <a:ext cx="4222953" cy="3426259"/>
          </a:xfrm>
          <a:prstGeom prst="rect">
            <a:avLst/>
          </a:prstGeom>
          <a:noFill/>
          <a:ln>
            <a:noFill/>
          </a:ln>
        </p:spPr>
        <p:txBody>
          <a:bodyPr anchorCtr="0" anchor="t" bIns="45700" lIns="91425" spcFirstLastPara="1" rIns="91425" wrap="square" tIns="45700">
            <a:spAutoFit/>
          </a:bodyPr>
          <a:lstStyle/>
          <a:p>
            <a:pPr indent="0" lvl="0" marL="12700" marR="5080" rtl="0" algn="just">
              <a:lnSpc>
                <a:spcPct val="101200"/>
              </a:lnSpc>
              <a:spcBef>
                <a:spcPts val="0"/>
              </a:spcBef>
              <a:spcAft>
                <a:spcPts val="0"/>
              </a:spcAft>
              <a:buNone/>
            </a:pPr>
            <a:r>
              <a:rPr i="1" lang="en-IN" sz="2400">
                <a:solidFill>
                  <a:schemeClr val="dk1"/>
                </a:solidFill>
                <a:latin typeface="Quattrocento Sans"/>
                <a:ea typeface="Quattrocento Sans"/>
                <a:cs typeface="Quattrocento Sans"/>
                <a:sym typeface="Quattrocento Sans"/>
              </a:rPr>
              <a:t>Headers and footers consist of three sections: left, center, and right. Notice that some items in  these lists consist of multiple parts, separated by a comma. Each part goes into one of the  three header or footer sections (left, center, or right)</a:t>
            </a:r>
            <a:endParaRPr/>
          </a:p>
        </p:txBody>
      </p:sp>
      <p:sp>
        <p:nvSpPr>
          <p:cNvPr id="184" name="Google Shape;184;p7"/>
          <p:cNvSpPr/>
          <p:nvPr/>
        </p:nvSpPr>
        <p:spPr>
          <a:xfrm>
            <a:off x="5958348" y="1676274"/>
            <a:ext cx="5888640" cy="379931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0" name="Google Shape;190;p8"/>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191" name="Google Shape;191;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2" name="Google Shape;192;p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sp>
        <p:nvSpPr>
          <p:cNvPr id="193" name="Google Shape;193;p8"/>
          <p:cNvSpPr/>
          <p:nvPr/>
        </p:nvSpPr>
        <p:spPr>
          <a:xfrm>
            <a:off x="4605231" y="1865575"/>
            <a:ext cx="7575755" cy="4601497"/>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aphicFrame>
        <p:nvGraphicFramePr>
          <p:cNvPr id="194" name="Google Shape;194;p8"/>
          <p:cNvGraphicFramePr/>
          <p:nvPr/>
        </p:nvGraphicFramePr>
        <p:xfrm>
          <a:off x="460375" y="1825795"/>
          <a:ext cx="3000000" cy="3000000"/>
        </p:xfrm>
        <a:graphic>
          <a:graphicData uri="http://schemas.openxmlformats.org/drawingml/2006/table">
            <a:tbl>
              <a:tblPr bandRow="1" firstRow="1">
                <a:noFill/>
                <a:tableStyleId>{CF689521-A869-439F-A22D-F7B8C2D4AD99}</a:tableStyleId>
              </a:tblPr>
              <a:tblGrid>
                <a:gridCol w="1994300"/>
                <a:gridCol w="1946775"/>
              </a:tblGrid>
              <a:tr h="370850">
                <a:tc>
                  <a:txBody>
                    <a:bodyPr/>
                    <a:lstStyle/>
                    <a:p>
                      <a:pPr indent="0" lvl="0" marL="0" marR="0" rtl="0" algn="l">
                        <a:spcBef>
                          <a:spcPts val="0"/>
                        </a:spcBef>
                        <a:spcAft>
                          <a:spcPts val="0"/>
                        </a:spcAft>
                        <a:buNone/>
                      </a:pPr>
                      <a:r>
                        <a:rPr lang="en-IN" sz="1800" u="none" cap="none" strike="noStrike"/>
                        <a:t>Button </a:t>
                      </a:r>
                      <a:endParaRPr/>
                    </a:p>
                  </a:txBody>
                  <a:tcPr marT="45725" marB="45725" marR="91450" marL="91450"/>
                </a:tc>
                <a:tc>
                  <a:txBody>
                    <a:bodyPr/>
                    <a:lstStyle/>
                    <a:p>
                      <a:pPr indent="0" lvl="0" marL="0" marR="0" rtl="0" algn="l">
                        <a:spcBef>
                          <a:spcPts val="0"/>
                        </a:spcBef>
                        <a:spcAft>
                          <a:spcPts val="0"/>
                        </a:spcAft>
                        <a:buNone/>
                      </a:pPr>
                      <a:r>
                        <a:rPr lang="en-IN" sz="1800"/>
                        <a:t>Code</a:t>
                      </a:r>
                      <a:endParaRPr/>
                    </a:p>
                  </a:txBody>
                  <a:tcPr marT="45725" marB="45725" marR="91450" marL="91450"/>
                </a:tc>
              </a:tr>
              <a:tr h="370850">
                <a:tc>
                  <a:txBody>
                    <a:bodyPr/>
                    <a:lstStyle/>
                    <a:p>
                      <a:pPr indent="0" lvl="0" marL="0" marR="0" rtl="0" algn="l">
                        <a:spcBef>
                          <a:spcPts val="0"/>
                        </a:spcBef>
                        <a:spcAft>
                          <a:spcPts val="0"/>
                        </a:spcAft>
                        <a:buNone/>
                      </a:pPr>
                      <a:r>
                        <a:rPr b="0" lang="en-IN" sz="1800" u="none"/>
                        <a:t>Page Number</a:t>
                      </a:r>
                      <a:endParaRPr sz="1800"/>
                    </a:p>
                  </a:txBody>
                  <a:tcPr marT="45725" marB="45725" marR="91450" marL="91450"/>
                </a:tc>
                <a:tc>
                  <a:txBody>
                    <a:bodyPr/>
                    <a:lstStyle/>
                    <a:p>
                      <a:pPr indent="0" lvl="0" marL="0" marR="0" rtl="0" algn="l">
                        <a:spcBef>
                          <a:spcPts val="0"/>
                        </a:spcBef>
                        <a:spcAft>
                          <a:spcPts val="0"/>
                        </a:spcAft>
                        <a:buNone/>
                      </a:pPr>
                      <a:r>
                        <a:rPr b="0" lang="en-IN" sz="1800" u="none"/>
                        <a:t>&amp;[Page] </a:t>
                      </a:r>
                      <a:endParaRPr sz="1800"/>
                    </a:p>
                  </a:txBody>
                  <a:tcPr marT="45725" marB="45725" marR="91450" marL="91450"/>
                </a:tc>
              </a:tr>
              <a:tr h="370850">
                <a:tc>
                  <a:txBody>
                    <a:bodyPr/>
                    <a:lstStyle/>
                    <a:p>
                      <a:pPr indent="0" lvl="0" marL="0" marR="0" rtl="0" algn="l">
                        <a:spcBef>
                          <a:spcPts val="0"/>
                        </a:spcBef>
                        <a:spcAft>
                          <a:spcPts val="0"/>
                        </a:spcAft>
                        <a:buNone/>
                      </a:pPr>
                      <a:r>
                        <a:rPr b="0" lang="en-IN" sz="1800" u="none"/>
                        <a:t>Number of Pages </a:t>
                      </a:r>
                      <a:endParaRPr sz="1800"/>
                    </a:p>
                  </a:txBody>
                  <a:tcPr marT="45725" marB="45725" marR="91450" marL="91450"/>
                </a:tc>
                <a:tc>
                  <a:txBody>
                    <a:bodyPr/>
                    <a:lstStyle/>
                    <a:p>
                      <a:pPr indent="0" lvl="0" marL="0" marR="0" rtl="0" algn="l">
                        <a:spcBef>
                          <a:spcPts val="0"/>
                        </a:spcBef>
                        <a:spcAft>
                          <a:spcPts val="0"/>
                        </a:spcAft>
                        <a:buNone/>
                      </a:pPr>
                      <a:r>
                        <a:rPr b="0" lang="en-IN" sz="1800" u="none"/>
                        <a:t>&amp;[Pages] </a:t>
                      </a:r>
                      <a:endParaRPr sz="1800"/>
                    </a:p>
                  </a:txBody>
                  <a:tcPr marT="45725" marB="45725" marR="91450" marL="91450"/>
                </a:tc>
              </a:tr>
              <a:tr h="370850">
                <a:tc>
                  <a:txBody>
                    <a:bodyPr/>
                    <a:lstStyle/>
                    <a:p>
                      <a:pPr indent="0" lvl="0" marL="0" marR="0" rtl="0" algn="l">
                        <a:spcBef>
                          <a:spcPts val="0"/>
                        </a:spcBef>
                        <a:spcAft>
                          <a:spcPts val="0"/>
                        </a:spcAft>
                        <a:buNone/>
                      </a:pPr>
                      <a:r>
                        <a:rPr b="0" lang="en-IN" sz="1800" u="none"/>
                        <a:t>Current Date</a:t>
                      </a:r>
                      <a:endParaRPr sz="1800"/>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Calibri"/>
                        <a:buNone/>
                      </a:pPr>
                      <a:r>
                        <a:rPr b="0" lang="en-IN" sz="1800" u="none"/>
                        <a:t>&amp;[Date]</a:t>
                      </a:r>
                      <a:endParaRPr sz="1800">
                        <a:latin typeface="Arial"/>
                        <a:ea typeface="Arial"/>
                        <a:cs typeface="Arial"/>
                        <a:sym typeface="Arial"/>
                      </a:endParaRPr>
                    </a:p>
                  </a:txBody>
                  <a:tcPr marT="45725" marB="45725" marR="91450" marL="91450"/>
                </a:tc>
              </a:tr>
              <a:tr h="370850">
                <a:tc>
                  <a:txBody>
                    <a:bodyPr/>
                    <a:lstStyle/>
                    <a:p>
                      <a:pPr indent="0" lvl="0" marL="0" marR="0" rtl="0" algn="l">
                        <a:spcBef>
                          <a:spcPts val="0"/>
                        </a:spcBef>
                        <a:spcAft>
                          <a:spcPts val="0"/>
                        </a:spcAft>
                        <a:buNone/>
                      </a:pPr>
                      <a:r>
                        <a:rPr b="0" lang="en-IN" sz="1800" u="none"/>
                        <a:t>Current Time</a:t>
                      </a:r>
                      <a:endParaRPr sz="1800"/>
                    </a:p>
                  </a:txBody>
                  <a:tcPr marT="45725" marB="45725" marR="91450" marL="91450"/>
                </a:tc>
                <a:tc>
                  <a:txBody>
                    <a:bodyPr/>
                    <a:lstStyle/>
                    <a:p>
                      <a:pPr indent="0" lvl="0" marL="0" marR="0" rtl="0" algn="l">
                        <a:spcBef>
                          <a:spcPts val="0"/>
                        </a:spcBef>
                        <a:spcAft>
                          <a:spcPts val="0"/>
                        </a:spcAft>
                        <a:buNone/>
                      </a:pPr>
                      <a:r>
                        <a:rPr b="0" lang="en-IN" sz="1800" u="none"/>
                        <a:t>&amp;[Time]</a:t>
                      </a:r>
                      <a:endParaRPr sz="1800"/>
                    </a:p>
                  </a:txBody>
                  <a:tcPr marT="45725" marB="45725" marR="91450" marL="91450"/>
                </a:tc>
              </a:tr>
              <a:tr h="370850">
                <a:tc>
                  <a:txBody>
                    <a:bodyPr/>
                    <a:lstStyle/>
                    <a:p>
                      <a:pPr indent="0" lvl="0" marL="0" marR="0" rtl="0" algn="l">
                        <a:spcBef>
                          <a:spcPts val="0"/>
                        </a:spcBef>
                        <a:spcAft>
                          <a:spcPts val="0"/>
                        </a:spcAft>
                        <a:buNone/>
                      </a:pPr>
                      <a:r>
                        <a:rPr b="0" lang="en-IN" sz="1800" u="none"/>
                        <a:t>File Path</a:t>
                      </a:r>
                      <a:endParaRPr sz="1800"/>
                    </a:p>
                  </a:txBody>
                  <a:tcPr marT="45725" marB="45725" marR="91450" marL="91450"/>
                </a:tc>
                <a:tc>
                  <a:txBody>
                    <a:bodyPr/>
                    <a:lstStyle/>
                    <a:p>
                      <a:pPr indent="0" lvl="0" marL="12065" marR="0" rtl="0" algn="l">
                        <a:lnSpc>
                          <a:spcPct val="100000"/>
                        </a:lnSpc>
                        <a:spcBef>
                          <a:spcPts val="0"/>
                        </a:spcBef>
                        <a:spcAft>
                          <a:spcPts val="0"/>
                        </a:spcAft>
                        <a:buClr>
                          <a:schemeClr val="dk1"/>
                        </a:buClr>
                        <a:buSzPts val="1512"/>
                        <a:buFont typeface="Arial"/>
                        <a:buNone/>
                      </a:pPr>
                      <a:r>
                        <a:rPr b="0" lang="en-IN" sz="1800" u="none"/>
                        <a:t>&amp;[Path]</a:t>
                      </a:r>
                      <a:endParaRPr sz="1800">
                        <a:latin typeface="Arial"/>
                        <a:ea typeface="Arial"/>
                        <a:cs typeface="Arial"/>
                        <a:sym typeface="Arial"/>
                      </a:endParaRPr>
                    </a:p>
                  </a:txBody>
                  <a:tcPr marT="45725" marB="45725" marR="91450" marL="91450"/>
                </a:tc>
              </a:tr>
              <a:tr h="370850">
                <a:tc>
                  <a:txBody>
                    <a:bodyPr/>
                    <a:lstStyle/>
                    <a:p>
                      <a:pPr indent="0" lvl="0" marL="0" marR="0" rtl="0" algn="l">
                        <a:spcBef>
                          <a:spcPts val="0"/>
                        </a:spcBef>
                        <a:spcAft>
                          <a:spcPts val="0"/>
                        </a:spcAft>
                        <a:buNone/>
                      </a:pPr>
                      <a:r>
                        <a:rPr b="0" lang="en-IN" sz="1800" u="none"/>
                        <a:t>File Name</a:t>
                      </a:r>
                      <a:endParaRPr sz="1800"/>
                    </a:p>
                  </a:txBody>
                  <a:tcPr marT="45725" marB="45725" marR="91450" marL="91450"/>
                </a:tc>
                <a:tc>
                  <a:txBody>
                    <a:bodyPr/>
                    <a:lstStyle/>
                    <a:p>
                      <a:pPr indent="0" lvl="0" marL="0" marR="0" rtl="0" algn="l">
                        <a:lnSpc>
                          <a:spcPct val="100000"/>
                        </a:lnSpc>
                        <a:spcBef>
                          <a:spcPts val="0"/>
                        </a:spcBef>
                        <a:spcAft>
                          <a:spcPts val="0"/>
                        </a:spcAft>
                        <a:buClr>
                          <a:schemeClr val="dk1"/>
                        </a:buClr>
                        <a:buSzPts val="1800"/>
                        <a:buFont typeface="Calibri"/>
                        <a:buNone/>
                      </a:pPr>
                      <a:r>
                        <a:rPr b="0" lang="en-IN" sz="1800" u="none"/>
                        <a:t>&amp;[File]</a:t>
                      </a:r>
                      <a:endParaRPr sz="1800">
                        <a:latin typeface="Arial"/>
                        <a:ea typeface="Arial"/>
                        <a:cs typeface="Arial"/>
                        <a:sym typeface="Arial"/>
                      </a:endParaRPr>
                    </a:p>
                  </a:txBody>
                  <a:tcPr marT="45725" marB="45725" marR="91450" marL="91450"/>
                </a:tc>
              </a:tr>
              <a:tr h="370850">
                <a:tc>
                  <a:txBody>
                    <a:bodyPr/>
                    <a:lstStyle/>
                    <a:p>
                      <a:pPr indent="0" lvl="0" marL="0" marR="0" rtl="0" algn="l">
                        <a:spcBef>
                          <a:spcPts val="0"/>
                        </a:spcBef>
                        <a:spcAft>
                          <a:spcPts val="0"/>
                        </a:spcAft>
                        <a:buNone/>
                      </a:pPr>
                      <a:r>
                        <a:rPr b="0" lang="en-IN" sz="1800" u="none"/>
                        <a:t>Sheet Name</a:t>
                      </a:r>
                      <a:endParaRPr sz="1800"/>
                    </a:p>
                  </a:txBody>
                  <a:tcPr marT="45725" marB="45725" marR="91450" marL="91450"/>
                </a:tc>
                <a:tc>
                  <a:txBody>
                    <a:bodyPr/>
                    <a:lstStyle/>
                    <a:p>
                      <a:pPr indent="0" lvl="0" marL="0" marR="0" rtl="0" algn="l">
                        <a:spcBef>
                          <a:spcPts val="0"/>
                        </a:spcBef>
                        <a:spcAft>
                          <a:spcPts val="0"/>
                        </a:spcAft>
                        <a:buNone/>
                      </a:pPr>
                      <a:r>
                        <a:rPr b="0" lang="en-IN" sz="1800" u="none"/>
                        <a:t>&amp;[Tab]</a:t>
                      </a:r>
                      <a:endParaRPr sz="1800"/>
                    </a:p>
                  </a:txBody>
                  <a:tcPr marT="45725" marB="45725" marR="91450" marL="91450"/>
                </a:tc>
              </a:tr>
            </a:tbl>
          </a:graphicData>
        </a:graphic>
      </p:graphicFrame>
      <p:sp>
        <p:nvSpPr>
          <p:cNvPr id="195" name="Google Shape;195;p8"/>
          <p:cNvSpPr/>
          <p:nvPr/>
        </p:nvSpPr>
        <p:spPr>
          <a:xfrm>
            <a:off x="4616244" y="3746091"/>
            <a:ext cx="1902543" cy="678451"/>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 name="Google Shape;196;p8"/>
          <p:cNvSpPr txBox="1"/>
          <p:nvPr/>
        </p:nvSpPr>
        <p:spPr>
          <a:xfrm>
            <a:off x="4616244" y="3746091"/>
            <a:ext cx="1755059"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500">
                <a:solidFill>
                  <a:schemeClr val="dk1"/>
                </a:solidFill>
                <a:latin typeface="Arial"/>
                <a:ea typeface="Arial"/>
                <a:cs typeface="Arial"/>
                <a:sym typeface="Arial"/>
              </a:rPr>
              <a:t>Select text and click to format text</a:t>
            </a:r>
            <a:endParaRPr sz="1500">
              <a:solidFill>
                <a:schemeClr val="dk1"/>
              </a:solidFill>
              <a:latin typeface="Arial"/>
              <a:ea typeface="Arial"/>
              <a:cs typeface="Arial"/>
              <a:sym typeface="Arial"/>
            </a:endParaRPr>
          </a:p>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97" name="Google Shape;197;p8"/>
          <p:cNvSpPr/>
          <p:nvPr/>
        </p:nvSpPr>
        <p:spPr>
          <a:xfrm>
            <a:off x="6989248" y="3746091"/>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1</a:t>
            </a:r>
            <a:endParaRPr sz="1800">
              <a:solidFill>
                <a:schemeClr val="dk1"/>
              </a:solidFill>
              <a:latin typeface="Calibri"/>
              <a:ea typeface="Calibri"/>
              <a:cs typeface="Calibri"/>
              <a:sym typeface="Calibri"/>
            </a:endParaRPr>
          </a:p>
        </p:txBody>
      </p:sp>
      <p:sp>
        <p:nvSpPr>
          <p:cNvPr id="198" name="Google Shape;198;p8"/>
          <p:cNvSpPr/>
          <p:nvPr/>
        </p:nvSpPr>
        <p:spPr>
          <a:xfrm>
            <a:off x="7301450" y="3746478"/>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2</a:t>
            </a:r>
            <a:endParaRPr sz="1800">
              <a:solidFill>
                <a:schemeClr val="dk1"/>
              </a:solidFill>
              <a:latin typeface="Calibri"/>
              <a:ea typeface="Calibri"/>
              <a:cs typeface="Calibri"/>
              <a:sym typeface="Calibri"/>
            </a:endParaRPr>
          </a:p>
        </p:txBody>
      </p:sp>
      <p:sp>
        <p:nvSpPr>
          <p:cNvPr id="199" name="Google Shape;199;p8"/>
          <p:cNvSpPr/>
          <p:nvPr/>
        </p:nvSpPr>
        <p:spPr>
          <a:xfrm>
            <a:off x="7799311" y="3736633"/>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3</a:t>
            </a:r>
            <a:endParaRPr sz="1800">
              <a:solidFill>
                <a:schemeClr val="dk1"/>
              </a:solidFill>
              <a:latin typeface="Calibri"/>
              <a:ea typeface="Calibri"/>
              <a:cs typeface="Calibri"/>
              <a:sym typeface="Calibri"/>
            </a:endParaRPr>
          </a:p>
        </p:txBody>
      </p:sp>
      <p:sp>
        <p:nvSpPr>
          <p:cNvPr id="200" name="Google Shape;200;p8"/>
          <p:cNvSpPr/>
          <p:nvPr/>
        </p:nvSpPr>
        <p:spPr>
          <a:xfrm>
            <a:off x="8111513" y="3746091"/>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4</a:t>
            </a:r>
            <a:endParaRPr sz="1800">
              <a:solidFill>
                <a:schemeClr val="dk1"/>
              </a:solidFill>
              <a:latin typeface="Calibri"/>
              <a:ea typeface="Calibri"/>
              <a:cs typeface="Calibri"/>
              <a:sym typeface="Calibri"/>
            </a:endParaRPr>
          </a:p>
        </p:txBody>
      </p:sp>
      <p:sp>
        <p:nvSpPr>
          <p:cNvPr id="201" name="Google Shape;201;p8"/>
          <p:cNvSpPr/>
          <p:nvPr/>
        </p:nvSpPr>
        <p:spPr>
          <a:xfrm>
            <a:off x="8622353" y="3761214"/>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5</a:t>
            </a:r>
            <a:endParaRPr sz="1800">
              <a:solidFill>
                <a:schemeClr val="dk1"/>
              </a:solidFill>
              <a:latin typeface="Calibri"/>
              <a:ea typeface="Calibri"/>
              <a:cs typeface="Calibri"/>
              <a:sym typeface="Calibri"/>
            </a:endParaRPr>
          </a:p>
        </p:txBody>
      </p:sp>
      <p:sp>
        <p:nvSpPr>
          <p:cNvPr id="202" name="Google Shape;202;p8"/>
          <p:cNvSpPr/>
          <p:nvPr/>
        </p:nvSpPr>
        <p:spPr>
          <a:xfrm>
            <a:off x="8921576" y="3746091"/>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6</a:t>
            </a:r>
            <a:endParaRPr sz="1800">
              <a:solidFill>
                <a:schemeClr val="dk1"/>
              </a:solidFill>
              <a:latin typeface="Calibri"/>
              <a:ea typeface="Calibri"/>
              <a:cs typeface="Calibri"/>
              <a:sym typeface="Calibri"/>
            </a:endParaRPr>
          </a:p>
        </p:txBody>
      </p:sp>
      <p:sp>
        <p:nvSpPr>
          <p:cNvPr id="203" name="Google Shape;203;p8"/>
          <p:cNvSpPr/>
          <p:nvPr/>
        </p:nvSpPr>
        <p:spPr>
          <a:xfrm>
            <a:off x="9209089" y="3746091"/>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7</a:t>
            </a:r>
            <a:endParaRPr sz="1800">
              <a:solidFill>
                <a:schemeClr val="dk1"/>
              </a:solidFill>
              <a:latin typeface="Calibri"/>
              <a:ea typeface="Calibri"/>
              <a:cs typeface="Calibri"/>
              <a:sym typeface="Calibri"/>
            </a:endParaRPr>
          </a:p>
        </p:txBody>
      </p:sp>
      <p:sp>
        <p:nvSpPr>
          <p:cNvPr id="204" name="Google Shape;204;p8"/>
          <p:cNvSpPr/>
          <p:nvPr/>
        </p:nvSpPr>
        <p:spPr>
          <a:xfrm>
            <a:off x="171454" y="4551410"/>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7</a:t>
            </a:r>
            <a:endParaRPr sz="1800">
              <a:solidFill>
                <a:schemeClr val="dk1"/>
              </a:solidFill>
              <a:latin typeface="Calibri"/>
              <a:ea typeface="Calibri"/>
              <a:cs typeface="Calibri"/>
              <a:sym typeface="Calibri"/>
            </a:endParaRPr>
          </a:p>
        </p:txBody>
      </p:sp>
      <p:sp>
        <p:nvSpPr>
          <p:cNvPr id="205" name="Google Shape;205;p8"/>
          <p:cNvSpPr/>
          <p:nvPr/>
        </p:nvSpPr>
        <p:spPr>
          <a:xfrm>
            <a:off x="158525" y="4166111"/>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6</a:t>
            </a:r>
            <a:endParaRPr sz="1800">
              <a:solidFill>
                <a:schemeClr val="dk1"/>
              </a:solidFill>
              <a:latin typeface="Calibri"/>
              <a:ea typeface="Calibri"/>
              <a:cs typeface="Calibri"/>
              <a:sym typeface="Calibri"/>
            </a:endParaRPr>
          </a:p>
        </p:txBody>
      </p:sp>
      <p:sp>
        <p:nvSpPr>
          <p:cNvPr id="206" name="Google Shape;206;p8"/>
          <p:cNvSpPr/>
          <p:nvPr/>
        </p:nvSpPr>
        <p:spPr>
          <a:xfrm>
            <a:off x="158525" y="3756137"/>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5 </a:t>
            </a:r>
            <a:endParaRPr sz="1800">
              <a:solidFill>
                <a:schemeClr val="dk1"/>
              </a:solidFill>
              <a:latin typeface="Calibri"/>
              <a:ea typeface="Calibri"/>
              <a:cs typeface="Calibri"/>
              <a:sym typeface="Calibri"/>
            </a:endParaRPr>
          </a:p>
        </p:txBody>
      </p:sp>
      <p:sp>
        <p:nvSpPr>
          <p:cNvPr id="207" name="Google Shape;207;p8"/>
          <p:cNvSpPr/>
          <p:nvPr/>
        </p:nvSpPr>
        <p:spPr>
          <a:xfrm>
            <a:off x="155575" y="3381252"/>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4</a:t>
            </a:r>
            <a:endParaRPr sz="1800">
              <a:solidFill>
                <a:schemeClr val="dk1"/>
              </a:solidFill>
              <a:latin typeface="Calibri"/>
              <a:ea typeface="Calibri"/>
              <a:cs typeface="Calibri"/>
              <a:sym typeface="Calibri"/>
            </a:endParaRPr>
          </a:p>
        </p:txBody>
      </p:sp>
      <p:sp>
        <p:nvSpPr>
          <p:cNvPr id="208" name="Google Shape;208;p8"/>
          <p:cNvSpPr/>
          <p:nvPr/>
        </p:nvSpPr>
        <p:spPr>
          <a:xfrm>
            <a:off x="158525" y="2984257"/>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3</a:t>
            </a:r>
            <a:endParaRPr sz="1800">
              <a:solidFill>
                <a:schemeClr val="dk1"/>
              </a:solidFill>
              <a:latin typeface="Calibri"/>
              <a:ea typeface="Calibri"/>
              <a:cs typeface="Calibri"/>
              <a:sym typeface="Calibri"/>
            </a:endParaRPr>
          </a:p>
        </p:txBody>
      </p:sp>
      <p:sp>
        <p:nvSpPr>
          <p:cNvPr id="209" name="Google Shape;209;p8"/>
          <p:cNvSpPr/>
          <p:nvPr/>
        </p:nvSpPr>
        <p:spPr>
          <a:xfrm>
            <a:off x="155575" y="2597675"/>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2</a:t>
            </a:r>
            <a:endParaRPr sz="1800">
              <a:solidFill>
                <a:schemeClr val="dk1"/>
              </a:solidFill>
              <a:latin typeface="Calibri"/>
              <a:ea typeface="Calibri"/>
              <a:cs typeface="Calibri"/>
              <a:sym typeface="Calibri"/>
            </a:endParaRPr>
          </a:p>
        </p:txBody>
      </p:sp>
      <p:sp>
        <p:nvSpPr>
          <p:cNvPr id="210" name="Google Shape;210;p8"/>
          <p:cNvSpPr/>
          <p:nvPr/>
        </p:nvSpPr>
        <p:spPr>
          <a:xfrm>
            <a:off x="155575" y="2211094"/>
            <a:ext cx="292608" cy="289560"/>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 1</a:t>
            </a:r>
            <a:endParaRPr sz="1800">
              <a:solidFill>
                <a:schemeClr val="dk1"/>
              </a:solidFill>
              <a:latin typeface="Calibri"/>
              <a:ea typeface="Calibri"/>
              <a:cs typeface="Calibri"/>
              <a:sym typeface="Calibri"/>
            </a:endParaRPr>
          </a:p>
        </p:txBody>
      </p:sp>
      <p:sp>
        <p:nvSpPr>
          <p:cNvPr id="211" name="Google Shape;211;p8"/>
          <p:cNvSpPr/>
          <p:nvPr/>
        </p:nvSpPr>
        <p:spPr>
          <a:xfrm>
            <a:off x="5180250" y="4890848"/>
            <a:ext cx="1338538" cy="685073"/>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 name="Google Shape;212;p8"/>
          <p:cNvSpPr/>
          <p:nvPr/>
        </p:nvSpPr>
        <p:spPr>
          <a:xfrm>
            <a:off x="7594057" y="4890849"/>
            <a:ext cx="1398147" cy="734951"/>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 name="Google Shape;213;p8"/>
          <p:cNvSpPr/>
          <p:nvPr/>
        </p:nvSpPr>
        <p:spPr>
          <a:xfrm>
            <a:off x="9997671" y="4890850"/>
            <a:ext cx="1506071" cy="685071"/>
          </a:xfrm>
          <a:prstGeom prst="roundRect">
            <a:avLst>
              <a:gd fmla="val 16667" name="adj"/>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 name="Google Shape;214;p8"/>
          <p:cNvSpPr txBox="1"/>
          <p:nvPr/>
        </p:nvSpPr>
        <p:spPr>
          <a:xfrm>
            <a:off x="5545212" y="5038865"/>
            <a:ext cx="66386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Left</a:t>
            </a:r>
            <a:endParaRPr/>
          </a:p>
        </p:txBody>
      </p:sp>
      <p:sp>
        <p:nvSpPr>
          <p:cNvPr id="215" name="Google Shape;215;p8"/>
          <p:cNvSpPr txBox="1"/>
          <p:nvPr/>
        </p:nvSpPr>
        <p:spPr>
          <a:xfrm>
            <a:off x="7818178" y="5048719"/>
            <a:ext cx="102829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Center</a:t>
            </a:r>
            <a:endParaRPr sz="1800">
              <a:solidFill>
                <a:schemeClr val="dk1"/>
              </a:solidFill>
              <a:latin typeface="Calibri"/>
              <a:ea typeface="Calibri"/>
              <a:cs typeface="Calibri"/>
              <a:sym typeface="Calibri"/>
            </a:endParaRPr>
          </a:p>
        </p:txBody>
      </p:sp>
      <p:sp>
        <p:nvSpPr>
          <p:cNvPr id="216" name="Google Shape;216;p8"/>
          <p:cNvSpPr txBox="1"/>
          <p:nvPr/>
        </p:nvSpPr>
        <p:spPr>
          <a:xfrm>
            <a:off x="10394107" y="5048719"/>
            <a:ext cx="122310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N" sz="1800">
                <a:solidFill>
                  <a:schemeClr val="dk1"/>
                </a:solidFill>
                <a:latin typeface="Calibri"/>
                <a:ea typeface="Calibri"/>
                <a:cs typeface="Calibri"/>
                <a:sym typeface="Calibri"/>
              </a:rPr>
              <a:t>Right</a:t>
            </a:r>
            <a:endParaRPr/>
          </a:p>
        </p:txBody>
      </p:sp>
      <p:sp>
        <p:nvSpPr>
          <p:cNvPr id="217" name="Google Shape;217;p8"/>
          <p:cNvSpPr/>
          <p:nvPr/>
        </p:nvSpPr>
        <p:spPr>
          <a:xfrm>
            <a:off x="448183" y="5048719"/>
            <a:ext cx="3151581" cy="1407971"/>
          </a:xfrm>
          <a:prstGeom prst="roundRect">
            <a:avLst>
              <a:gd fmla="val 16667" name="adj"/>
            </a:avLst>
          </a:prstGeom>
          <a:solidFill>
            <a:srgbClr val="FCD3C2"/>
          </a:solid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 name="Google Shape;218;p8"/>
          <p:cNvSpPr txBox="1"/>
          <p:nvPr/>
        </p:nvSpPr>
        <p:spPr>
          <a:xfrm>
            <a:off x="574787" y="5258822"/>
            <a:ext cx="2955175"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IN" sz="2000">
                <a:solidFill>
                  <a:schemeClr val="dk1"/>
                </a:solidFill>
                <a:latin typeface="Quattrocento Sans"/>
                <a:ea typeface="Quattrocento Sans"/>
                <a:cs typeface="Quattrocento Sans"/>
                <a:sym typeface="Quattrocento Sans"/>
              </a:rPr>
              <a:t>You can’t print  contents of a  specific cell in a  header or footer</a:t>
            </a:r>
            <a:endParaRPr i="1" sz="20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4" name="Google Shape;224;p9"/>
          <p:cNvSpPr txBox="1"/>
          <p:nvPr>
            <p:ph type="title"/>
          </p:nvPr>
        </p:nvSpPr>
        <p:spPr>
          <a:xfrm flipH="1">
            <a:off x="838197" y="681038"/>
            <a:ext cx="4513991"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IN" sz="4400">
                <a:latin typeface="Quattrocento Sans"/>
                <a:ea typeface="Quattrocento Sans"/>
                <a:cs typeface="Quattrocento Sans"/>
                <a:sym typeface="Quattrocento Sans"/>
              </a:rPr>
              <a:t>Header &amp; Footer</a:t>
            </a:r>
            <a:endParaRPr b="1" i="1" sz="4400">
              <a:latin typeface="Quattrocento Sans"/>
              <a:ea typeface="Quattrocento Sans"/>
              <a:cs typeface="Quattrocento Sans"/>
              <a:sym typeface="Quattrocento Sans"/>
            </a:endParaRPr>
          </a:p>
        </p:txBody>
      </p:sp>
      <p:sp>
        <p:nvSpPr>
          <p:cNvPr descr="Image result for vectors" id="225" name="Google Shape;225;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6" name="Google Shape;226;p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IN" sz="800">
                <a:solidFill>
                  <a:schemeClr val="dk1"/>
                </a:solidFill>
                <a:latin typeface="Quattrocento Sans"/>
                <a:ea typeface="Quattrocento Sans"/>
                <a:cs typeface="Quattrocento Sans"/>
                <a:sym typeface="Quattrocento Sans"/>
              </a:rPr>
              <a:t>.</a:t>
            </a:r>
            <a:endParaRPr/>
          </a:p>
        </p:txBody>
      </p:sp>
      <p:pic>
        <p:nvPicPr>
          <p:cNvPr id="227" name="Google Shape;227;p9"/>
          <p:cNvPicPr preferRelativeResize="0"/>
          <p:nvPr/>
        </p:nvPicPr>
        <p:blipFill rotWithShape="1">
          <a:blip r:embed="rId3">
            <a:alphaModFix/>
          </a:blip>
          <a:srcRect b="0" l="0" r="0" t="0"/>
          <a:stretch/>
        </p:blipFill>
        <p:spPr>
          <a:xfrm>
            <a:off x="6015602" y="4729884"/>
            <a:ext cx="5722373" cy="1477144"/>
          </a:xfrm>
          <a:prstGeom prst="rect">
            <a:avLst/>
          </a:prstGeom>
          <a:noFill/>
          <a:ln>
            <a:noFill/>
          </a:ln>
        </p:spPr>
      </p:pic>
      <p:pic>
        <p:nvPicPr>
          <p:cNvPr id="228" name="Google Shape;228;p9"/>
          <p:cNvPicPr preferRelativeResize="0"/>
          <p:nvPr/>
        </p:nvPicPr>
        <p:blipFill rotWithShape="1">
          <a:blip r:embed="rId4">
            <a:alphaModFix/>
          </a:blip>
          <a:srcRect b="0" l="0" r="0" t="0"/>
          <a:stretch/>
        </p:blipFill>
        <p:spPr>
          <a:xfrm>
            <a:off x="575187" y="2985319"/>
            <a:ext cx="11277600" cy="1317524"/>
          </a:xfrm>
          <a:prstGeom prst="rect">
            <a:avLst/>
          </a:prstGeom>
          <a:noFill/>
          <a:ln>
            <a:noFill/>
          </a:ln>
        </p:spPr>
      </p:pic>
      <p:sp>
        <p:nvSpPr>
          <p:cNvPr id="229" name="Google Shape;229;p9"/>
          <p:cNvSpPr/>
          <p:nvPr/>
        </p:nvSpPr>
        <p:spPr>
          <a:xfrm>
            <a:off x="1600251" y="3035959"/>
            <a:ext cx="582510" cy="266146"/>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 name="Google Shape;230;p9"/>
          <p:cNvSpPr/>
          <p:nvPr/>
        </p:nvSpPr>
        <p:spPr>
          <a:xfrm>
            <a:off x="11356258" y="3302105"/>
            <a:ext cx="496529" cy="802862"/>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 name="Google Shape;231;p9"/>
          <p:cNvSpPr txBox="1"/>
          <p:nvPr/>
        </p:nvSpPr>
        <p:spPr>
          <a:xfrm>
            <a:off x="838197" y="1776140"/>
            <a:ext cx="10246954" cy="1277273"/>
          </a:xfrm>
          <a:prstGeom prst="rect">
            <a:avLst/>
          </a:prstGeom>
          <a:noFill/>
          <a:ln>
            <a:noFill/>
          </a:ln>
        </p:spPr>
        <p:txBody>
          <a:bodyPr anchorCtr="0" anchor="t" bIns="45700" lIns="91425" spcFirstLastPara="1" rIns="91425" wrap="square" tIns="45700">
            <a:spAutoFit/>
          </a:bodyPr>
          <a:lstStyle/>
          <a:p>
            <a:pPr indent="0" lvl="0" marL="12700" marR="0" rtl="0" algn="l">
              <a:lnSpc>
                <a:spcPct val="99318"/>
              </a:lnSpc>
              <a:spcBef>
                <a:spcPts val="0"/>
              </a:spcBef>
              <a:spcAft>
                <a:spcPts val="0"/>
              </a:spcAft>
              <a:buNone/>
            </a:pPr>
            <a:r>
              <a:rPr i="1" lang="en-IN" sz="2200">
                <a:solidFill>
                  <a:schemeClr val="dk1"/>
                </a:solidFill>
                <a:latin typeface="Quattrocento Sans"/>
                <a:ea typeface="Quattrocento Sans"/>
                <a:cs typeface="Quattrocento Sans"/>
                <a:sym typeface="Quattrocento Sans"/>
              </a:rPr>
              <a:t>When a header or footer is selected from Insert tab, in Text group</a:t>
            </a:r>
            <a:endParaRPr i="1" sz="2200">
              <a:solidFill>
                <a:schemeClr val="dk1"/>
              </a:solidFill>
              <a:latin typeface="Quattrocento Sans"/>
              <a:ea typeface="Quattrocento Sans"/>
              <a:cs typeface="Quattrocento Sans"/>
              <a:sym typeface="Quattrocento Sans"/>
            </a:endParaRPr>
          </a:p>
          <a:p>
            <a:pPr indent="0" lvl="0" marL="12700" marR="0" rtl="0" algn="l">
              <a:lnSpc>
                <a:spcPct val="99318"/>
              </a:lnSpc>
              <a:spcBef>
                <a:spcPts val="0"/>
              </a:spcBef>
              <a:spcAft>
                <a:spcPts val="0"/>
              </a:spcAft>
              <a:buNone/>
            </a:pPr>
            <a:r>
              <a:t/>
            </a:r>
            <a:endParaRPr i="1" sz="2200">
              <a:solidFill>
                <a:schemeClr val="dk1"/>
              </a:solidFill>
              <a:latin typeface="Quattrocento Sans"/>
              <a:ea typeface="Quattrocento Sans"/>
              <a:cs typeface="Quattrocento Sans"/>
              <a:sym typeface="Quattrocento Sans"/>
            </a:endParaRPr>
          </a:p>
          <a:p>
            <a:pPr indent="0" lvl="0" marL="12700" marR="0" rtl="0" algn="l">
              <a:lnSpc>
                <a:spcPct val="99318"/>
              </a:lnSpc>
              <a:spcBef>
                <a:spcPts val="0"/>
              </a:spcBef>
              <a:spcAft>
                <a:spcPts val="0"/>
              </a:spcAft>
              <a:buNone/>
            </a:pPr>
            <a:r>
              <a:rPr i="1" lang="en-IN" sz="2200">
                <a:solidFill>
                  <a:schemeClr val="dk1"/>
                </a:solidFill>
                <a:latin typeface="Quattrocento Sans"/>
                <a:ea typeface="Quattrocento Sans"/>
                <a:cs typeface="Quattrocento Sans"/>
                <a:sym typeface="Quattrocento Sans"/>
              </a:rPr>
              <a:t>Design options group contains controls that let you specify other options:</a:t>
            </a:r>
            <a:endParaRPr/>
          </a:p>
          <a:p>
            <a:pPr indent="0" lvl="0" marL="0" marR="0" rtl="0" algn="l">
              <a:spcBef>
                <a:spcPts val="0"/>
              </a:spcBef>
              <a:spcAft>
                <a:spcPts val="0"/>
              </a:spcAft>
              <a:buNone/>
            </a:pPr>
            <a:r>
              <a:t/>
            </a:r>
            <a:endParaRPr sz="2200">
              <a:solidFill>
                <a:schemeClr val="dk1"/>
              </a:solidFill>
              <a:latin typeface="Calibri"/>
              <a:ea typeface="Calibri"/>
              <a:cs typeface="Calibri"/>
              <a:sym typeface="Calibri"/>
            </a:endParaRPr>
          </a:p>
        </p:txBody>
      </p:sp>
      <p:pic>
        <p:nvPicPr>
          <p:cNvPr id="232" name="Google Shape;232;p9"/>
          <p:cNvPicPr preferRelativeResize="0"/>
          <p:nvPr/>
        </p:nvPicPr>
        <p:blipFill rotWithShape="1">
          <a:blip r:embed="rId5">
            <a:alphaModFix/>
          </a:blip>
          <a:srcRect b="0" l="0" r="0" t="0"/>
          <a:stretch/>
        </p:blipFill>
        <p:spPr>
          <a:xfrm>
            <a:off x="1474839" y="4522971"/>
            <a:ext cx="3194317" cy="2246181"/>
          </a:xfrm>
          <a:prstGeom prst="rect">
            <a:avLst/>
          </a:prstGeom>
          <a:noFill/>
          <a:ln>
            <a:noFill/>
          </a:ln>
        </p:spPr>
      </p:pic>
      <p:sp>
        <p:nvSpPr>
          <p:cNvPr id="233" name="Google Shape;233;p9"/>
          <p:cNvSpPr/>
          <p:nvPr/>
        </p:nvSpPr>
        <p:spPr>
          <a:xfrm>
            <a:off x="1991033" y="4729884"/>
            <a:ext cx="737420" cy="992490"/>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 name="Google Shape;234;p9"/>
          <p:cNvSpPr/>
          <p:nvPr/>
        </p:nvSpPr>
        <p:spPr>
          <a:xfrm>
            <a:off x="2182762" y="5722374"/>
            <a:ext cx="737420" cy="992490"/>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